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avi" ContentType="video/x-msvideo"/>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30"/>
  </p:notesMasterIdLst>
  <p:sldIdLst>
    <p:sldId id="319" r:id="rId3"/>
    <p:sldId id="260" r:id="rId4"/>
    <p:sldId id="289" r:id="rId5"/>
    <p:sldId id="288" r:id="rId6"/>
    <p:sldId id="290" r:id="rId7"/>
    <p:sldId id="305" r:id="rId8"/>
    <p:sldId id="292" r:id="rId9"/>
    <p:sldId id="306" r:id="rId10"/>
    <p:sldId id="307" r:id="rId11"/>
    <p:sldId id="308" r:id="rId12"/>
    <p:sldId id="309" r:id="rId13"/>
    <p:sldId id="310" r:id="rId14"/>
    <p:sldId id="320" r:id="rId15"/>
    <p:sldId id="311" r:id="rId16"/>
    <p:sldId id="321" r:id="rId17"/>
    <p:sldId id="316" r:id="rId18"/>
    <p:sldId id="322" r:id="rId19"/>
    <p:sldId id="317" r:id="rId20"/>
    <p:sldId id="323" r:id="rId21"/>
    <p:sldId id="318" r:id="rId22"/>
    <p:sldId id="324" r:id="rId23"/>
    <p:sldId id="312" r:id="rId24"/>
    <p:sldId id="313" r:id="rId25"/>
    <p:sldId id="314" r:id="rId26"/>
    <p:sldId id="315" r:id="rId27"/>
    <p:sldId id="301" r:id="rId28"/>
    <p:sldId id="302" r:id="rId29"/>
  </p:sldIdLst>
  <p:sldSz cx="9144000" cy="5715000" type="screen16x1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DFD"/>
    <a:srgbClr val="006600"/>
    <a:srgbClr val="00FF00"/>
    <a:srgbClr val="CA945E"/>
    <a:srgbClr val="CD9B69"/>
    <a:srgbClr val="CC9966"/>
    <a:srgbClr val="C78E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183" autoAdjust="0"/>
  </p:normalViewPr>
  <p:slideViewPr>
    <p:cSldViewPr>
      <p:cViewPr varScale="1">
        <p:scale>
          <a:sx n="79" d="100"/>
          <a:sy n="79" d="100"/>
        </p:scale>
        <p:origin x="1473" y="45"/>
      </p:cViewPr>
      <p:guideLst>
        <p:guide orient="horz" pos="180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11AF72-5F53-45DD-8B08-1CA58DB37837}" type="datetimeFigureOut">
              <a:rPr lang="en-US" smtClean="0"/>
              <a:t>1/31/2016</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8E9890-0A4E-45EF-95E4-6462C901795F}" type="slidenum">
              <a:rPr lang="en-US" smtClean="0"/>
              <a:t>‹#›</a:t>
            </a:fld>
            <a:endParaRPr lang="en-US"/>
          </a:p>
        </p:txBody>
      </p:sp>
    </p:spTree>
    <p:extLst>
      <p:ext uri="{BB962C8B-B14F-4D97-AF65-F5344CB8AC3E}">
        <p14:creationId xmlns:p14="http://schemas.microsoft.com/office/powerpoint/2010/main" val="3208302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Get a mat that matches your spot.</a:t>
            </a:r>
            <a:r>
              <a:rPr lang="en-US" baseline="0" dirty="0" smtClean="0"/>
              <a:t>  Put it over your spot and stand on it.</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4ECC5E-5C59-4AA9-A765-C834984A0174}" type="slidenum">
              <a:rPr lang="en-US"/>
              <a:pPr fontAlgn="base">
                <a:spcBef>
                  <a:spcPct val="0"/>
                </a:spcBef>
                <a:spcAft>
                  <a:spcPct val="0"/>
                </a:spcAft>
              </a:pPr>
              <a:t>1</a:t>
            </a:fld>
            <a:endParaRPr lang="en-US" dirty="0"/>
          </a:p>
        </p:txBody>
      </p:sp>
    </p:spTree>
    <p:extLst>
      <p:ext uri="{BB962C8B-B14F-4D97-AF65-F5344CB8AC3E}">
        <p14:creationId xmlns:p14="http://schemas.microsoft.com/office/powerpoint/2010/main" val="2804102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685800" y="685800"/>
            <a:ext cx="5486400" cy="3429000"/>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Leave</a:t>
            </a:r>
            <a:r>
              <a:rPr lang="en-US" baseline="0" dirty="0" smtClean="0"/>
              <a:t> the spots and give everyone a safe high five and say “I travel to open spaces!”.</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4ECC5E-5C59-4AA9-A765-C834984A0174}" type="slidenum">
              <a:rPr lang="en-US"/>
              <a:pPr fontAlgn="base">
                <a:spcBef>
                  <a:spcPct val="0"/>
                </a:spcBef>
                <a:spcAft>
                  <a:spcPct val="0"/>
                </a:spcAft>
              </a:pPr>
              <a:t>2</a:t>
            </a:fld>
            <a:endParaRPr lang="en-US"/>
          </a:p>
        </p:txBody>
      </p:sp>
    </p:spTree>
    <p:extLst>
      <p:ext uri="{BB962C8B-B14F-4D97-AF65-F5344CB8AC3E}">
        <p14:creationId xmlns:p14="http://schemas.microsoft.com/office/powerpoint/2010/main" val="3747003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Get a ball and a spot with your first</a:t>
            </a:r>
            <a:r>
              <a:rPr lang="en-US" baseline="0" dirty="0" smtClean="0"/>
              <a:t> initial and take them to an own space inside the boundaries.  When you get to a safe own space, bounce your ball on your spot.  Say the name of the letter on your spot each time you bounce the ball on the spot! </a:t>
            </a:r>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t>3</a:t>
            </a:fld>
            <a:endParaRPr lang="en-US"/>
          </a:p>
        </p:txBody>
      </p:sp>
    </p:spTree>
    <p:extLst>
      <p:ext uri="{BB962C8B-B14F-4D97-AF65-F5344CB8AC3E}">
        <p14:creationId xmlns:p14="http://schemas.microsoft.com/office/powerpoint/2010/main" val="4021773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Bounce the ball on your spot, say the name of the letter on your spot,</a:t>
            </a:r>
            <a:r>
              <a:rPr lang="en-US" baseline="0" dirty="0" smtClean="0"/>
              <a:t> each time you bounce the ball on it!</a:t>
            </a:r>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t>4</a:t>
            </a:fld>
            <a:endParaRPr lang="en-US"/>
          </a:p>
        </p:txBody>
      </p:sp>
    </p:spTree>
    <p:extLst>
      <p:ext uri="{BB962C8B-B14F-4D97-AF65-F5344CB8AC3E}">
        <p14:creationId xmlns:p14="http://schemas.microsoft.com/office/powerpoint/2010/main" val="3382089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Stop</a:t>
            </a:r>
            <a:r>
              <a:rPr lang="en-US" baseline="0" dirty="0" smtClean="0"/>
              <a:t> and put the ball on the ground between your two feet.</a:t>
            </a:r>
          </a:p>
          <a:p>
            <a:endParaRPr lang="en-US" baseline="0" dirty="0" smtClean="0"/>
          </a:p>
          <a:p>
            <a:r>
              <a:rPr lang="en-US" baseline="0" dirty="0" smtClean="0"/>
              <a:t>What do you look at when you are catching the ball?</a:t>
            </a:r>
          </a:p>
          <a:p>
            <a:r>
              <a:rPr lang="en-US" baseline="0" dirty="0" smtClean="0"/>
              <a:t>The ball</a:t>
            </a:r>
          </a:p>
          <a:p>
            <a:r>
              <a:rPr lang="en-US" baseline="0" dirty="0" smtClean="0"/>
              <a:t>Where on the ground do you bounce the ball?  </a:t>
            </a:r>
          </a:p>
          <a:p>
            <a:r>
              <a:rPr lang="en-US" baseline="0" dirty="0" smtClean="0"/>
              <a:t>On the spot</a:t>
            </a:r>
          </a:p>
          <a:p>
            <a:r>
              <a:rPr lang="en-US" baseline="0" dirty="0" smtClean="0"/>
              <a:t>Where is the spot?</a:t>
            </a:r>
          </a:p>
          <a:p>
            <a:r>
              <a:rPr lang="en-US" baseline="0" dirty="0" smtClean="0"/>
              <a:t>In your own space, close to you.</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Bounce the ball on as many alpha spots as you can safely, before I say stop!  Say the name of the letter on the spot when you bounce the ball on the spot.  </a:t>
            </a:r>
            <a:endParaRPr lang="en-US" dirty="0" smtClean="0"/>
          </a:p>
          <a:p>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t>5</a:t>
            </a:fld>
            <a:endParaRPr lang="en-US"/>
          </a:p>
        </p:txBody>
      </p:sp>
    </p:spTree>
    <p:extLst>
      <p:ext uri="{BB962C8B-B14F-4D97-AF65-F5344CB8AC3E}">
        <p14:creationId xmlns:p14="http://schemas.microsoft.com/office/powerpoint/2010/main" val="2918582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Bounce the ball on as many alpha spots as you can safely, before I say stop!  Say the name of the letter on the spot when you bounce the ball on the spot.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While the children are playing, I will put more alpha spots out on the floor.</a:t>
            </a:r>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382089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Stop</a:t>
            </a:r>
            <a:r>
              <a:rPr lang="en-US" baseline="0" dirty="0" smtClean="0"/>
              <a:t> and put the ball on the ground between your two feet.</a:t>
            </a:r>
            <a:endParaRPr lang="en-US" dirty="0" smtClean="0"/>
          </a:p>
        </p:txBody>
      </p:sp>
      <p:sp>
        <p:nvSpPr>
          <p:cNvPr id="4" name="Slide Number Placeholder 3"/>
          <p:cNvSpPr>
            <a:spLocks noGrp="1"/>
          </p:cNvSpPr>
          <p:nvPr>
            <p:ph type="sldNum" sz="quarter" idx="10"/>
          </p:nvPr>
        </p:nvSpPr>
        <p:spPr/>
        <p:txBody>
          <a:bodyPr/>
          <a:lstStyle/>
          <a:p>
            <a:fld id="{598E9890-0A4E-45EF-95E4-6462C901795F}" type="slidenum">
              <a:rPr lang="en-US" smtClean="0"/>
              <a:t>7</a:t>
            </a:fld>
            <a:endParaRPr lang="en-US"/>
          </a:p>
        </p:txBody>
      </p:sp>
    </p:spTree>
    <p:extLst>
      <p:ext uri="{BB962C8B-B14F-4D97-AF65-F5344CB8AC3E}">
        <p14:creationId xmlns:p14="http://schemas.microsoft.com/office/powerpoint/2010/main" val="1705642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Start</a:t>
            </a:r>
            <a:r>
              <a:rPr lang="en-US" baseline="0" dirty="0" smtClean="0"/>
              <a:t> on your first initial.  Toss the ball to the air, when it comes back down to you, catch it!</a:t>
            </a:r>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t>8</a:t>
            </a:fld>
            <a:endParaRPr lang="en-US"/>
          </a:p>
        </p:txBody>
      </p:sp>
    </p:spTree>
    <p:extLst>
      <p:ext uri="{BB962C8B-B14F-4D97-AF65-F5344CB8AC3E}">
        <p14:creationId xmlns:p14="http://schemas.microsoft.com/office/powerpoint/2010/main" val="1750164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Stop</a:t>
            </a:r>
            <a:r>
              <a:rPr lang="en-US" baseline="0" dirty="0" smtClean="0"/>
              <a:t> and put the ball on the ground between your two feet.</a:t>
            </a:r>
            <a:endParaRPr lang="en-US" dirty="0" smtClean="0"/>
          </a:p>
        </p:txBody>
      </p:sp>
      <p:sp>
        <p:nvSpPr>
          <p:cNvPr id="4" name="Slide Number Placeholder 3"/>
          <p:cNvSpPr>
            <a:spLocks noGrp="1"/>
          </p:cNvSpPr>
          <p:nvPr>
            <p:ph type="sldNum" sz="quarter" idx="10"/>
          </p:nvPr>
        </p:nvSpPr>
        <p:spPr/>
        <p:txBody>
          <a:bodyPr/>
          <a:lstStyle/>
          <a:p>
            <a:fld id="{598E9890-0A4E-45EF-95E4-6462C901795F}"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705642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What do you look at when</a:t>
            </a:r>
            <a:r>
              <a:rPr lang="en-US" baseline="0" dirty="0" smtClean="0"/>
              <a:t> you catch the ball?</a:t>
            </a:r>
          </a:p>
          <a:p>
            <a:r>
              <a:rPr lang="en-US" baseline="0" dirty="0" smtClean="0"/>
              <a:t>The ball.</a:t>
            </a:r>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t>10</a:t>
            </a:fld>
            <a:endParaRPr lang="en-US"/>
          </a:p>
        </p:txBody>
      </p:sp>
    </p:spTree>
    <p:extLst>
      <p:ext uri="{BB962C8B-B14F-4D97-AF65-F5344CB8AC3E}">
        <p14:creationId xmlns:p14="http://schemas.microsoft.com/office/powerpoint/2010/main" val="1750164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Stop</a:t>
            </a:r>
            <a:r>
              <a:rPr lang="en-US" baseline="0" dirty="0" smtClean="0"/>
              <a:t> and put the ball on the ground between your two feet.</a:t>
            </a:r>
            <a:endParaRPr lang="en-US" dirty="0" smtClean="0"/>
          </a:p>
        </p:txBody>
      </p:sp>
      <p:sp>
        <p:nvSpPr>
          <p:cNvPr id="4" name="Slide Number Placeholder 3"/>
          <p:cNvSpPr>
            <a:spLocks noGrp="1"/>
          </p:cNvSpPr>
          <p:nvPr>
            <p:ph type="sldNum" sz="quarter" idx="10"/>
          </p:nvPr>
        </p:nvSpPr>
        <p:spPr/>
        <p:txBody>
          <a:bodyPr/>
          <a:lstStyle/>
          <a:p>
            <a:fld id="{598E9890-0A4E-45EF-95E4-6462C901795F}"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705642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Where </a:t>
            </a:r>
            <a:r>
              <a:rPr lang="en-US" dirty="0" smtClean="0"/>
              <a:t>on the ball, do you put your hands to make it easier to catch the ball</a:t>
            </a:r>
            <a:r>
              <a:rPr lang="en-US" baseline="0" dirty="0" smtClean="0"/>
              <a:t>?</a:t>
            </a:r>
          </a:p>
          <a:p>
            <a:r>
              <a:rPr lang="en-US" baseline="0" dirty="0" smtClean="0"/>
              <a:t>The sides and slightly under the ball</a:t>
            </a:r>
            <a:r>
              <a:rPr lang="en-US" baseline="0" dirty="0" smtClean="0"/>
              <a:t>.</a:t>
            </a:r>
          </a:p>
          <a:p>
            <a:endParaRPr lang="en-US" baseline="0" dirty="0" smtClean="0"/>
          </a:p>
          <a:p>
            <a:r>
              <a:rPr lang="en-US" baseline="0" dirty="0" smtClean="0"/>
              <a:t>Let the students get another object to throw and catch;</a:t>
            </a:r>
          </a:p>
          <a:p>
            <a:r>
              <a:rPr lang="en-US" baseline="0" dirty="0" smtClean="0"/>
              <a:t>Bean bag</a:t>
            </a:r>
          </a:p>
          <a:p>
            <a:r>
              <a:rPr lang="en-US" baseline="0" dirty="0" smtClean="0"/>
              <a:t>Yarn ball</a:t>
            </a:r>
          </a:p>
          <a:p>
            <a:r>
              <a:rPr lang="en-US" baseline="0" dirty="0" smtClean="0"/>
              <a:t>Playground ball</a:t>
            </a:r>
          </a:p>
          <a:p>
            <a:r>
              <a:rPr lang="en-US" baseline="0" dirty="0" smtClean="0"/>
              <a:t>Etc.</a:t>
            </a:r>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t>12</a:t>
            </a:fld>
            <a:endParaRPr lang="en-US"/>
          </a:p>
        </p:txBody>
      </p:sp>
    </p:spTree>
    <p:extLst>
      <p:ext uri="{BB962C8B-B14F-4D97-AF65-F5344CB8AC3E}">
        <p14:creationId xmlns:p14="http://schemas.microsoft.com/office/powerpoint/2010/main" val="1750164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Stop</a:t>
            </a:r>
            <a:r>
              <a:rPr lang="en-US" baseline="0" dirty="0" smtClean="0"/>
              <a:t> and put the ball on the ground between your two feet.</a:t>
            </a:r>
            <a:endParaRPr lang="en-US" dirty="0" smtClean="0"/>
          </a:p>
        </p:txBody>
      </p:sp>
      <p:sp>
        <p:nvSpPr>
          <p:cNvPr id="4" name="Slide Number Placeholder 3"/>
          <p:cNvSpPr>
            <a:spLocks noGrp="1"/>
          </p:cNvSpPr>
          <p:nvPr>
            <p:ph type="sldNum" sz="quarter" idx="10"/>
          </p:nvPr>
        </p:nvSpPr>
        <p:spPr/>
        <p:txBody>
          <a:bodyPr/>
          <a:lstStyle/>
          <a:p>
            <a:fld id="{598E9890-0A4E-45EF-95E4-6462C901795F}"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519727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“Get a hoop that matches your ball, put your hoop in an own space, stand inside it and toss your ball up in the air and when it comes back down, catch it. It’s ok to catch it on a bounce, but try to stay in your hoop while you toss and catch.”</a:t>
            </a:r>
          </a:p>
          <a:p>
            <a:endParaRPr lang="en-US" dirty="0" smtClean="0"/>
          </a:p>
          <a:p>
            <a:r>
              <a:rPr lang="en-US" dirty="0" smtClean="0"/>
              <a:t>Toss your ball up</a:t>
            </a:r>
            <a:r>
              <a:rPr lang="en-US" baseline="0" dirty="0" smtClean="0"/>
              <a:t> in the air two times and then put it down between your feet.</a:t>
            </a:r>
          </a:p>
          <a:p>
            <a:r>
              <a:rPr lang="en-US" baseline="0" dirty="0" smtClean="0"/>
              <a:t>Toss your ball up three times and then put it down between your feet.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t>14</a:t>
            </a:fld>
            <a:endParaRPr lang="en-US"/>
          </a:p>
        </p:txBody>
      </p:sp>
    </p:spTree>
    <p:extLst>
      <p:ext uri="{BB962C8B-B14F-4D97-AF65-F5344CB8AC3E}">
        <p14:creationId xmlns:p14="http://schemas.microsoft.com/office/powerpoint/2010/main" val="2350207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Stop</a:t>
            </a:r>
            <a:r>
              <a:rPr lang="en-US" baseline="0" dirty="0" smtClean="0"/>
              <a:t> and put the ball on the ground between your two feet</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After each trick, offer the option to get a different type of “ball” to throw up into the air and catch.</a:t>
            </a:r>
            <a:endParaRPr lang="en-US" dirty="0" smtClean="0"/>
          </a:p>
        </p:txBody>
      </p:sp>
      <p:sp>
        <p:nvSpPr>
          <p:cNvPr id="4" name="Slide Number Placeholder 3"/>
          <p:cNvSpPr>
            <a:spLocks noGrp="1"/>
          </p:cNvSpPr>
          <p:nvPr>
            <p:ph type="sldNum" sz="quarter" idx="10"/>
          </p:nvPr>
        </p:nvSpPr>
        <p:spPr/>
        <p:txBody>
          <a:bodyPr/>
          <a:lstStyle/>
          <a:p>
            <a:fld id="{598E9890-0A4E-45EF-95E4-6462C901795F}"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974363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Can </a:t>
            </a:r>
            <a:r>
              <a:rPr lang="en-US" dirty="0" smtClean="0"/>
              <a:t>you toss the ball and clap before you catch it?</a:t>
            </a:r>
          </a:p>
          <a:p>
            <a:endParaRPr lang="en-US" dirty="0" smtClean="0"/>
          </a:p>
          <a:p>
            <a:r>
              <a:rPr lang="en-US" dirty="0" smtClean="0"/>
              <a:t>• “Take your ball and travel to a new hoop the same color as your ball. When you get to your new hoop, start tossing and catching your ball again. See if you can clap before you catch the ball.  Keep tossing and catching until you hear me tell you to Freeze.”</a:t>
            </a:r>
          </a:p>
          <a:p>
            <a:r>
              <a:rPr lang="en-US" dirty="0" smtClean="0"/>
              <a:t>• Travel to another</a:t>
            </a:r>
            <a:r>
              <a:rPr lang="en-US" baseline="0" dirty="0" smtClean="0"/>
              <a:t> </a:t>
            </a:r>
            <a:r>
              <a:rPr lang="en-US" dirty="0" smtClean="0"/>
              <a:t>hoop and toss and catch your ball two (Substitute any number) times and then travel to another hoop. Keep traveling to a new hoop and tossing two times until you hear me say freeze.</a:t>
            </a:r>
          </a:p>
          <a:p>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t>16</a:t>
            </a:fld>
            <a:endParaRPr lang="en-US"/>
          </a:p>
        </p:txBody>
      </p:sp>
    </p:spTree>
    <p:extLst>
      <p:ext uri="{BB962C8B-B14F-4D97-AF65-F5344CB8AC3E}">
        <p14:creationId xmlns:p14="http://schemas.microsoft.com/office/powerpoint/2010/main" val="646191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Stop</a:t>
            </a:r>
            <a:r>
              <a:rPr lang="en-US" baseline="0" dirty="0" smtClean="0"/>
              <a:t> and put the ball on the ground between your two feet.</a:t>
            </a:r>
            <a:endParaRPr lang="en-US" dirty="0" smtClean="0"/>
          </a:p>
        </p:txBody>
      </p:sp>
      <p:sp>
        <p:nvSpPr>
          <p:cNvPr id="4" name="Slide Number Placeholder 3"/>
          <p:cNvSpPr>
            <a:spLocks noGrp="1"/>
          </p:cNvSpPr>
          <p:nvPr>
            <p:ph type="sldNum" sz="quarter" idx="10"/>
          </p:nvPr>
        </p:nvSpPr>
        <p:spPr/>
        <p:txBody>
          <a:bodyPr/>
          <a:lstStyle/>
          <a:p>
            <a:fld id="{598E9890-0A4E-45EF-95E4-6462C901795F}"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310659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t>18</a:t>
            </a:fld>
            <a:endParaRPr lang="en-US"/>
          </a:p>
        </p:txBody>
      </p:sp>
    </p:spTree>
    <p:extLst>
      <p:ext uri="{BB962C8B-B14F-4D97-AF65-F5344CB8AC3E}">
        <p14:creationId xmlns:p14="http://schemas.microsoft.com/office/powerpoint/2010/main" val="3500272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Stop</a:t>
            </a:r>
            <a:r>
              <a:rPr lang="en-US" baseline="0" dirty="0" smtClean="0"/>
              <a:t> and put the ball on the ground between your two feet.</a:t>
            </a:r>
            <a:endParaRPr lang="en-US" dirty="0" smtClean="0"/>
          </a:p>
        </p:txBody>
      </p:sp>
      <p:sp>
        <p:nvSpPr>
          <p:cNvPr id="4" name="Slide Number Placeholder 3"/>
          <p:cNvSpPr>
            <a:spLocks noGrp="1"/>
          </p:cNvSpPr>
          <p:nvPr>
            <p:ph type="sldNum" sz="quarter" idx="10"/>
          </p:nvPr>
        </p:nvSpPr>
        <p:spPr/>
        <p:txBody>
          <a:bodyPr/>
          <a:lstStyle/>
          <a:p>
            <a:fld id="{598E9890-0A4E-45EF-95E4-6462C901795F}"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481469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Stop</a:t>
            </a:r>
            <a:r>
              <a:rPr lang="en-US" baseline="0" dirty="0" smtClean="0"/>
              <a:t> and put the ball on the ground between your two feet.</a:t>
            </a:r>
            <a:endParaRPr lang="en-US" dirty="0" smtClean="0"/>
          </a:p>
        </p:txBody>
      </p:sp>
      <p:sp>
        <p:nvSpPr>
          <p:cNvPr id="4" name="Slide Number Placeholder 3"/>
          <p:cNvSpPr>
            <a:spLocks noGrp="1"/>
          </p:cNvSpPr>
          <p:nvPr>
            <p:ph type="sldNum" sz="quarter" idx="10"/>
          </p:nvPr>
        </p:nvSpPr>
        <p:spPr/>
        <p:txBody>
          <a:bodyPr/>
          <a:lstStyle/>
          <a:p>
            <a:fld id="{598E9890-0A4E-45EF-95E4-6462C901795F}"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977385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Put away your Hoop</a:t>
            </a:r>
            <a:r>
              <a:rPr lang="en-US" baseline="0" dirty="0" smtClean="0"/>
              <a:t> and your ball, get a mat </a:t>
            </a:r>
            <a:r>
              <a:rPr lang="en-US" baseline="0" dirty="0" smtClean="0"/>
              <a:t>that matches the color of your hoop and </a:t>
            </a:r>
            <a:r>
              <a:rPr lang="en-US" baseline="0" dirty="0" smtClean="0"/>
              <a:t>put it in an own space.</a:t>
            </a:r>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t>22</a:t>
            </a:fld>
            <a:endParaRPr lang="en-US"/>
          </a:p>
        </p:txBody>
      </p:sp>
    </p:spTree>
    <p:extLst>
      <p:ext uri="{BB962C8B-B14F-4D97-AF65-F5344CB8AC3E}">
        <p14:creationId xmlns:p14="http://schemas.microsoft.com/office/powerpoint/2010/main" val="34369822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23</a:t>
            </a:fld>
            <a:endParaRPr lang="en-US"/>
          </a:p>
        </p:txBody>
      </p:sp>
    </p:spTree>
    <p:extLst>
      <p:ext uri="{BB962C8B-B14F-4D97-AF65-F5344CB8AC3E}">
        <p14:creationId xmlns:p14="http://schemas.microsoft.com/office/powerpoint/2010/main" val="2400442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24</a:t>
            </a:fld>
            <a:endParaRPr lang="en-US"/>
          </a:p>
        </p:txBody>
      </p:sp>
    </p:spTree>
    <p:extLst>
      <p:ext uri="{BB962C8B-B14F-4D97-AF65-F5344CB8AC3E}">
        <p14:creationId xmlns:p14="http://schemas.microsoft.com/office/powerpoint/2010/main" val="6197510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ECCE4A-E951-4303-9023-009C892FDEF1}" type="slidenum">
              <a:rPr lang="en-US" smtClean="0"/>
              <a:t>25</a:t>
            </a:fld>
            <a:endParaRPr lang="en-US"/>
          </a:p>
        </p:txBody>
      </p:sp>
    </p:spTree>
    <p:extLst>
      <p:ext uri="{BB962C8B-B14F-4D97-AF65-F5344CB8AC3E}">
        <p14:creationId xmlns:p14="http://schemas.microsoft.com/office/powerpoint/2010/main" val="1094317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r>
              <a:rPr lang="en-US" sz="1200" b="0" kern="1200" dirty="0" smtClean="0">
                <a:solidFill>
                  <a:schemeClr val="tx1"/>
                </a:solidFill>
                <a:latin typeface="+mn-lt"/>
                <a:ea typeface="+mn-ea"/>
                <a:cs typeface="+mn-cs"/>
              </a:rPr>
              <a:t>Please</a:t>
            </a:r>
            <a:r>
              <a:rPr lang="en-US" sz="1200" b="0" kern="1200" baseline="0" dirty="0" smtClean="0">
                <a:solidFill>
                  <a:schemeClr val="tx1"/>
                </a:solidFill>
                <a:latin typeface="+mn-lt"/>
                <a:ea typeface="+mn-ea"/>
                <a:cs typeface="+mn-cs"/>
              </a:rPr>
              <a:t> pick up your mat and bring it to the shed.  Then I would like you to help me by picking up the cones, spots and balls and bring those over to the shed.</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1651DAE-5C41-4E19-AA02-2EB19B0843E3}" type="slidenum">
              <a:rPr lang="en-US" smtClean="0"/>
              <a:pPr/>
              <a:t>26</a:t>
            </a:fld>
            <a:endParaRPr lang="en-US"/>
          </a:p>
        </p:txBody>
      </p:sp>
    </p:spTree>
    <p:extLst>
      <p:ext uri="{BB962C8B-B14F-4D97-AF65-F5344CB8AC3E}">
        <p14:creationId xmlns:p14="http://schemas.microsoft.com/office/powerpoint/2010/main" val="32767527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E9890-0A4E-45EF-95E4-6462C901795F}" type="slidenum">
              <a:rPr lang="en-US" smtClean="0"/>
              <a:t>27</a:t>
            </a:fld>
            <a:endParaRPr lang="en-US"/>
          </a:p>
        </p:txBody>
      </p:sp>
    </p:spTree>
    <p:extLst>
      <p:ext uri="{BB962C8B-B14F-4D97-AF65-F5344CB8AC3E}">
        <p14:creationId xmlns:p14="http://schemas.microsoft.com/office/powerpoint/2010/main" val="394902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E8323B-6A02-4AC6-AA47-2DD88D511466}" type="datetimeFigureOut">
              <a:rPr lang="en-US" smtClean="0"/>
              <a:t>1/31/2016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3385C-68C8-4D6D-8B07-237656B103B7}" type="slidenum">
              <a:rPr lang="en-US" smtClean="0"/>
              <a:t>‹#›</a:t>
            </a:fld>
            <a:endParaRPr lang="en-US"/>
          </a:p>
        </p:txBody>
      </p:sp>
    </p:spTree>
    <p:extLst>
      <p:ext uri="{BB962C8B-B14F-4D97-AF65-F5344CB8AC3E}">
        <p14:creationId xmlns:p14="http://schemas.microsoft.com/office/powerpoint/2010/main" val="3148469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E8323B-6A02-4AC6-AA47-2DD88D511466}" type="datetimeFigureOut">
              <a:rPr lang="en-US" smtClean="0"/>
              <a:t>1/31/2016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3385C-68C8-4D6D-8B07-237656B103B7}" type="slidenum">
              <a:rPr lang="en-US" smtClean="0"/>
              <a:t>‹#›</a:t>
            </a:fld>
            <a:endParaRPr lang="en-US"/>
          </a:p>
        </p:txBody>
      </p:sp>
    </p:spTree>
    <p:extLst>
      <p:ext uri="{BB962C8B-B14F-4D97-AF65-F5344CB8AC3E}">
        <p14:creationId xmlns:p14="http://schemas.microsoft.com/office/powerpoint/2010/main" val="3435402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E8323B-6A02-4AC6-AA47-2DD88D511466}" type="datetimeFigureOut">
              <a:rPr lang="en-US" smtClean="0"/>
              <a:t>1/31/2016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3385C-68C8-4D6D-8B07-237656B103B7}" type="slidenum">
              <a:rPr lang="en-US" smtClean="0"/>
              <a:t>‹#›</a:t>
            </a:fld>
            <a:endParaRPr lang="en-US"/>
          </a:p>
        </p:txBody>
      </p:sp>
    </p:spTree>
    <p:extLst>
      <p:ext uri="{BB962C8B-B14F-4D97-AF65-F5344CB8AC3E}">
        <p14:creationId xmlns:p14="http://schemas.microsoft.com/office/powerpoint/2010/main" val="3570691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E8323B-6A02-4AC6-AA47-2DD88D511466}" type="datetimeFigureOut">
              <a:rPr lang="en-US" smtClean="0"/>
              <a:t>1/31/2016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3385C-68C8-4D6D-8B07-237656B103B7}" type="slidenum">
              <a:rPr lang="en-US" smtClean="0"/>
              <a:t>‹#›</a:t>
            </a:fld>
            <a:endParaRPr lang="en-US"/>
          </a:p>
        </p:txBody>
      </p:sp>
    </p:spTree>
    <p:extLst>
      <p:ext uri="{BB962C8B-B14F-4D97-AF65-F5344CB8AC3E}">
        <p14:creationId xmlns:p14="http://schemas.microsoft.com/office/powerpoint/2010/main" val="1692953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E8323B-6A02-4AC6-AA47-2DD88D511466}" type="datetimeFigureOut">
              <a:rPr lang="en-US" smtClean="0"/>
              <a:t>1/31/2016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A3385C-68C8-4D6D-8B07-237656B103B7}" type="slidenum">
              <a:rPr lang="en-US" smtClean="0"/>
              <a:t>‹#›</a:t>
            </a:fld>
            <a:endParaRPr lang="en-US"/>
          </a:p>
        </p:txBody>
      </p:sp>
    </p:spTree>
    <p:extLst>
      <p:ext uri="{BB962C8B-B14F-4D97-AF65-F5344CB8AC3E}">
        <p14:creationId xmlns:p14="http://schemas.microsoft.com/office/powerpoint/2010/main" val="1475348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E8323B-6A02-4AC6-AA47-2DD88D511466}" type="datetimeFigureOut">
              <a:rPr lang="en-US" smtClean="0"/>
              <a:t>1/31/2016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A3385C-68C8-4D6D-8B07-237656B103B7}" type="slidenum">
              <a:rPr lang="en-US" smtClean="0"/>
              <a:t>‹#›</a:t>
            </a:fld>
            <a:endParaRPr lang="en-US"/>
          </a:p>
        </p:txBody>
      </p:sp>
    </p:spTree>
    <p:extLst>
      <p:ext uri="{BB962C8B-B14F-4D97-AF65-F5344CB8AC3E}">
        <p14:creationId xmlns:p14="http://schemas.microsoft.com/office/powerpoint/2010/main" val="1258262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8323B-6A02-4AC6-AA47-2DD88D511466}" type="datetimeFigureOut">
              <a:rPr lang="en-US" smtClean="0"/>
              <a:t>1/31/2016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A3385C-68C8-4D6D-8B07-237656B103B7}" type="slidenum">
              <a:rPr lang="en-US" smtClean="0"/>
              <a:t>‹#›</a:t>
            </a:fld>
            <a:endParaRPr lang="en-US"/>
          </a:p>
        </p:txBody>
      </p:sp>
    </p:spTree>
    <p:extLst>
      <p:ext uri="{BB962C8B-B14F-4D97-AF65-F5344CB8AC3E}">
        <p14:creationId xmlns:p14="http://schemas.microsoft.com/office/powerpoint/2010/main" val="3896244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E8323B-6A02-4AC6-AA47-2DD88D511466}" type="datetimeFigureOut">
              <a:rPr lang="en-US" smtClean="0"/>
              <a:t>1/31/2016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3385C-68C8-4D6D-8B07-237656B103B7}" type="slidenum">
              <a:rPr lang="en-US" smtClean="0"/>
              <a:t>‹#›</a:t>
            </a:fld>
            <a:endParaRPr lang="en-US"/>
          </a:p>
        </p:txBody>
      </p:sp>
    </p:spTree>
    <p:extLst>
      <p:ext uri="{BB962C8B-B14F-4D97-AF65-F5344CB8AC3E}">
        <p14:creationId xmlns:p14="http://schemas.microsoft.com/office/powerpoint/2010/main" val="1611070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E8323B-6A02-4AC6-AA47-2DD88D511466}" type="datetimeFigureOut">
              <a:rPr lang="en-US" smtClean="0"/>
              <a:t>1/31/2016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3385C-68C8-4D6D-8B07-237656B103B7}" type="slidenum">
              <a:rPr lang="en-US" smtClean="0"/>
              <a:t>‹#›</a:t>
            </a:fld>
            <a:endParaRPr lang="en-US"/>
          </a:p>
        </p:txBody>
      </p:sp>
    </p:spTree>
    <p:extLst>
      <p:ext uri="{BB962C8B-B14F-4D97-AF65-F5344CB8AC3E}">
        <p14:creationId xmlns:p14="http://schemas.microsoft.com/office/powerpoint/2010/main" val="2695996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E8323B-6A02-4AC6-AA47-2DD88D511466}" type="datetimeFigureOut">
              <a:rPr lang="en-US" smtClean="0"/>
              <a:t>1/31/2016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3385C-68C8-4D6D-8B07-237656B103B7}" type="slidenum">
              <a:rPr lang="en-US" smtClean="0"/>
              <a:t>‹#›</a:t>
            </a:fld>
            <a:endParaRPr lang="en-US"/>
          </a:p>
        </p:txBody>
      </p:sp>
    </p:spTree>
    <p:extLst>
      <p:ext uri="{BB962C8B-B14F-4D97-AF65-F5344CB8AC3E}">
        <p14:creationId xmlns:p14="http://schemas.microsoft.com/office/powerpoint/2010/main" val="1630366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5"/>
            <a:ext cx="2057400" cy="487627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865"/>
            <a:ext cx="6019800" cy="487627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E8323B-6A02-4AC6-AA47-2DD88D511466}" type="datetimeFigureOut">
              <a:rPr lang="en-US" smtClean="0"/>
              <a:t>1/31/2016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3385C-68C8-4D6D-8B07-237656B103B7}" type="slidenum">
              <a:rPr lang="en-US" smtClean="0"/>
              <a:t>‹#›</a:t>
            </a:fld>
            <a:endParaRPr lang="en-US"/>
          </a:p>
        </p:txBody>
      </p:sp>
    </p:spTree>
    <p:extLst>
      <p:ext uri="{BB962C8B-B14F-4D97-AF65-F5344CB8AC3E}">
        <p14:creationId xmlns:p14="http://schemas.microsoft.com/office/powerpoint/2010/main" val="1572977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597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0784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50926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45042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99072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5753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77094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78148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8930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5"/>
            <a:ext cx="2057400" cy="487627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865"/>
            <a:ext cx="6019800" cy="487627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1593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E3E8323B-6A02-4AC6-AA47-2DD88D511466}" type="datetimeFigureOut">
              <a:rPr lang="en-US" smtClean="0"/>
              <a:t>1/31/2016</a:t>
            </a:fld>
            <a:endParaRPr lang="en-US"/>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26A3385C-68C8-4D6D-8B07-237656B103B7}" type="slidenum">
              <a:rPr lang="en-US" smtClean="0"/>
              <a:t>‹#›</a:t>
            </a:fld>
            <a:endParaRPr lang="en-US"/>
          </a:p>
        </p:txBody>
      </p:sp>
    </p:spTree>
    <p:extLst>
      <p:ext uri="{BB962C8B-B14F-4D97-AF65-F5344CB8AC3E}">
        <p14:creationId xmlns:p14="http://schemas.microsoft.com/office/powerpoint/2010/main" val="1546761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E3E8323B-6A02-4AC6-AA47-2DD88D511466}" type="datetimeFigureOut">
              <a:rPr lang="en-US" smtClean="0">
                <a:solidFill>
                  <a:prstClr val="black">
                    <a:tint val="75000"/>
                  </a:prstClr>
                </a:solidFill>
              </a:rPr>
              <a:pPr/>
              <a:t>1/31/2016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26A3385C-68C8-4D6D-8B07-237656B103B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7516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vi"/><Relationship Id="rId1" Type="http://schemas.microsoft.com/office/2007/relationships/media" Target="../media/media1.avi"/><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avi"/><Relationship Id="rId1" Type="http://schemas.microsoft.com/office/2007/relationships/media" Target="../media/media3.avi"/><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avi"/><Relationship Id="rId1" Type="http://schemas.microsoft.com/office/2007/relationships/media" Target="../media/media3.avi"/><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wmv"/><Relationship Id="rId1" Type="http://schemas.microsoft.com/office/2007/relationships/media" Target="../media/media4.wmv"/><Relationship Id="rId5" Type="http://schemas.openxmlformats.org/officeDocument/2006/relationships/image" Target="../media/image7.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wmv"/><Relationship Id="rId1" Type="http://schemas.microsoft.com/office/2007/relationships/media" Target="../media/media5.wmv"/><Relationship Id="rId5" Type="http://schemas.openxmlformats.org/officeDocument/2006/relationships/image" Target="../media/image9.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wmv"/><Relationship Id="rId1" Type="http://schemas.microsoft.com/office/2007/relationships/media" Target="../media/media6.wmv"/><Relationship Id="rId5" Type="http://schemas.openxmlformats.org/officeDocument/2006/relationships/image" Target="../media/image10.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wmv"/><Relationship Id="rId1" Type="http://schemas.microsoft.com/office/2007/relationships/media" Target="../media/media7.wmv"/><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5105400" y="3390899"/>
            <a:ext cx="1828800" cy="1030795"/>
          </a:xfrm>
          <a:prstGeom prst="ellipse">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5" name="Picture 4"/>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bwMode="auto">
          <a:xfrm>
            <a:off x="4976454" y="624205"/>
            <a:ext cx="2304152" cy="3370153"/>
          </a:xfrm>
          <a:prstGeom prst="rect">
            <a:avLst/>
          </a:prstGeom>
          <a:noFill/>
          <a:ln w="9525">
            <a:noFill/>
            <a:miter lim="800000"/>
            <a:headEnd/>
            <a:tailEnd/>
          </a:ln>
        </p:spPr>
      </p:pic>
      <p:sp>
        <p:nvSpPr>
          <p:cNvPr id="6" name="Title 1"/>
          <p:cNvSpPr txBox="1">
            <a:spLocks/>
          </p:cNvSpPr>
          <p:nvPr/>
        </p:nvSpPr>
        <p:spPr>
          <a:xfrm>
            <a:off x="650290" y="1263398"/>
            <a:ext cx="3749706" cy="1672337"/>
          </a:xfrm>
          <a:prstGeom prst="rect">
            <a:avLst/>
          </a:prstGeom>
          <a:ln w="25400">
            <a:noFill/>
          </a:ln>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250" b="1" dirty="0">
                <a:ln w="18415" cmpd="sng">
                  <a:noFill/>
                  <a:prstDash val="solid"/>
                </a:ln>
                <a:solidFill>
                  <a:srgbClr val="FFFFFF"/>
                </a:solidFill>
                <a:effectLst>
                  <a:outerShdw blurRad="63500" dir="3600000" algn="tl" rotWithShape="0">
                    <a:srgbClr val="000000">
                      <a:alpha val="70000"/>
                    </a:srgbClr>
                  </a:outerShdw>
                </a:effectLst>
                <a:latin typeface="+mn-lt"/>
              </a:rPr>
              <a:t>Hello</a:t>
            </a:r>
          </a:p>
        </p:txBody>
      </p:sp>
      <p:sp>
        <p:nvSpPr>
          <p:cNvPr id="3" name="Content Placeholder 2"/>
          <p:cNvSpPr>
            <a:spLocks noGrp="1"/>
          </p:cNvSpPr>
          <p:nvPr>
            <p:ph idx="1"/>
          </p:nvPr>
        </p:nvSpPr>
        <p:spPr>
          <a:xfrm>
            <a:off x="2363680" y="4510321"/>
            <a:ext cx="6518429" cy="1268951"/>
          </a:xfrm>
        </p:spPr>
        <p:txBody>
          <a:bodyPr rtlCol="0">
            <a:normAutofit fontScale="70000" lnSpcReduction="20000"/>
          </a:bodyPr>
          <a:lstStyle/>
          <a:p>
            <a:pPr algn="ctr">
              <a:buNone/>
              <a:defRPr/>
            </a:pPr>
            <a:r>
              <a:rPr lang="en-US" sz="8850" b="1" dirty="0">
                <a:ln w="18415" cmpd="sng">
                  <a:noFill/>
                  <a:prstDash val="solid"/>
                </a:ln>
                <a:solidFill>
                  <a:schemeClr val="bg1"/>
                </a:solidFill>
                <a:effectLst>
                  <a:outerShdw blurRad="38100" dist="38100" dir="2700000" algn="tl">
                    <a:srgbClr val="000000">
                      <a:alpha val="43137"/>
                    </a:srgbClr>
                  </a:outerShdw>
                </a:effectLst>
              </a:rPr>
              <a:t>Stand </a:t>
            </a:r>
            <a:r>
              <a:rPr lang="en-US" sz="8850" b="1" dirty="0" smtClean="0">
                <a:ln w="18415" cmpd="sng">
                  <a:noFill/>
                  <a:prstDash val="solid"/>
                </a:ln>
                <a:solidFill>
                  <a:schemeClr val="bg1"/>
                </a:solidFill>
                <a:effectLst>
                  <a:outerShdw blurRad="38100" dist="38100" dir="2700000" algn="tl">
                    <a:srgbClr val="000000">
                      <a:alpha val="43137"/>
                    </a:srgbClr>
                  </a:outerShdw>
                </a:effectLst>
              </a:rPr>
              <a:t>On a Spot</a:t>
            </a:r>
            <a:r>
              <a:rPr lang="en-US" dirty="0" smtClean="0">
                <a:solidFill>
                  <a:srgbClr val="7030A0"/>
                </a:solidFill>
              </a:rPr>
              <a:t>	</a:t>
            </a:r>
            <a:endParaRPr lang="en-US" sz="1800" b="1" i="1" dirty="0">
              <a:solidFill>
                <a:srgbClr val="7030A0"/>
              </a:solidFill>
            </a:endParaRPr>
          </a:p>
          <a:p>
            <a:pPr algn="ctr">
              <a:buNone/>
              <a:defRPr/>
            </a:pPr>
            <a:r>
              <a:rPr lang="en-US" dirty="0">
                <a:solidFill>
                  <a:srgbClr val="7030A0"/>
                </a:solidFill>
              </a:rPr>
              <a:t>	</a:t>
            </a:r>
            <a:endParaRPr lang="en-US" sz="1650" b="1" i="1" dirty="0">
              <a:solidFill>
                <a:srgbClr val="7030A0"/>
              </a:solidFill>
            </a:endParaRPr>
          </a:p>
        </p:txBody>
      </p:sp>
    </p:spTree>
    <p:extLst>
      <p:ext uri="{BB962C8B-B14F-4D97-AF65-F5344CB8AC3E}">
        <p14:creationId xmlns:p14="http://schemas.microsoft.com/office/powerpoint/2010/main" val="726108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79500"/>
            <a:ext cx="8382000" cy="4025636"/>
          </a:xfrm>
        </p:spPr>
        <p:txBody>
          <a:bodyPr rtlCol="0">
            <a:normAutofit fontScale="92500" lnSpcReduction="10000"/>
          </a:bodyPr>
          <a:lstStyle/>
          <a:p>
            <a:pPr algn="ctr" fontAlgn="auto">
              <a:spcAft>
                <a:spcPts val="0"/>
              </a:spcAft>
              <a:buFont typeface="Arial" pitchFamily="34" charset="0"/>
              <a:buNone/>
              <a:defRPr/>
            </a:pPr>
            <a:r>
              <a:rPr lang="en-US" dirty="0" smtClean="0"/>
              <a:t>	</a:t>
            </a:r>
            <a:endParaRPr lang="en-US" sz="2200" b="1" i="1" dirty="0" smtClean="0">
              <a:solidFill>
                <a:schemeClr val="bg1"/>
              </a:solidFill>
            </a:endParaRPr>
          </a:p>
          <a:p>
            <a:pPr algn="ctr" fontAlgn="auto">
              <a:spcAft>
                <a:spcPts val="0"/>
              </a:spcAft>
              <a:buNone/>
              <a:defRPr/>
            </a:pPr>
            <a:r>
              <a:rPr lang="en-US" sz="15000" b="1" dirty="0" smtClean="0">
                <a:ln w="18415" cmpd="sng">
                  <a:noFill/>
                  <a:prstDash val="solid"/>
                </a:ln>
                <a:solidFill>
                  <a:schemeClr val="bg1"/>
                </a:solidFill>
                <a:effectLst>
                  <a:outerShdw blurRad="38100" dist="38100" dir="2700000" algn="tl">
                    <a:srgbClr val="000000">
                      <a:alpha val="43137"/>
                    </a:srgbClr>
                  </a:outerShdw>
                </a:effectLst>
                <a:latin typeface="Cooper Std Black" pitchFamily="18" charset="0"/>
              </a:rPr>
              <a:t>Safe</a:t>
            </a:r>
          </a:p>
          <a:p>
            <a:pPr algn="ctr" fontAlgn="auto">
              <a:spcAft>
                <a:spcPts val="0"/>
              </a:spcAft>
              <a:buFont typeface="Arial" pitchFamily="34" charset="0"/>
              <a:buNone/>
              <a:defRPr/>
            </a:pPr>
            <a:r>
              <a:rPr lang="en-US" dirty="0" smtClean="0"/>
              <a:t>	</a:t>
            </a:r>
            <a:endParaRPr lang="en-US" sz="2400" b="1" i="1" dirty="0" smtClean="0">
              <a:solidFill>
                <a:schemeClr val="bg1"/>
              </a:solidFill>
            </a:endParaRPr>
          </a:p>
          <a:p>
            <a:pPr algn="ctr" fontAlgn="auto">
              <a:spcAft>
                <a:spcPts val="0"/>
              </a:spcAft>
              <a:buFont typeface="Arial" pitchFamily="34" charset="0"/>
              <a:buNone/>
              <a:defRPr/>
            </a:pPr>
            <a:r>
              <a:rPr lang="en-US" sz="2800" dirty="0" smtClean="0"/>
              <a:t>	</a:t>
            </a:r>
            <a:endParaRPr lang="en-US" sz="2200" b="1" i="1" dirty="0">
              <a:solidFill>
                <a:schemeClr val="bg1"/>
              </a:solidFill>
            </a:endParaRPr>
          </a:p>
        </p:txBody>
      </p:sp>
    </p:spTree>
    <p:extLst>
      <p:ext uri="{BB962C8B-B14F-4D97-AF65-F5344CB8AC3E}">
        <p14:creationId xmlns:p14="http://schemas.microsoft.com/office/powerpoint/2010/main" val="495975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3154" y="317500"/>
            <a:ext cx="3810000" cy="1397000"/>
          </a:xfrm>
        </p:spPr>
        <p:txBody>
          <a:bodyPr>
            <a:noAutofit/>
          </a:bodyPr>
          <a:lstStyle/>
          <a:p>
            <a:r>
              <a:rPr lang="en-US" sz="9600" dirty="0" smtClean="0">
                <a:solidFill>
                  <a:schemeClr val="bg1"/>
                </a:solidFill>
                <a:effectLst>
                  <a:outerShdw blurRad="38100" dist="38100" dir="2700000" algn="tl">
                    <a:srgbClr val="000000">
                      <a:alpha val="43137"/>
                    </a:srgbClr>
                  </a:outerShdw>
                </a:effectLst>
                <a:latin typeface="Cooper Std Black" pitchFamily="18" charset="0"/>
              </a:rPr>
              <a:t>Ball</a:t>
            </a:r>
            <a:endParaRPr lang="en-US" sz="9600" dirty="0">
              <a:solidFill>
                <a:schemeClr val="bg1"/>
              </a:solidFill>
              <a:effectLst>
                <a:outerShdw blurRad="38100" dist="38100" dir="2700000" algn="tl">
                  <a:srgbClr val="000000">
                    <a:alpha val="43137"/>
                  </a:srgbClr>
                </a:outerShdw>
              </a:effectLst>
              <a:latin typeface="Cooper Std Black" pitchFamily="18" charset="0"/>
            </a:endParaRPr>
          </a:p>
        </p:txBody>
      </p:sp>
      <p:sp>
        <p:nvSpPr>
          <p:cNvPr id="8" name="Oval 7"/>
          <p:cNvSpPr/>
          <p:nvPr/>
        </p:nvSpPr>
        <p:spPr>
          <a:xfrm>
            <a:off x="495168" y="1814286"/>
            <a:ext cx="3505200" cy="3329214"/>
          </a:xfrm>
          <a:prstGeom prst="ellipse">
            <a:avLst/>
          </a:prstGeom>
          <a:gradFill flip="none" rotWithShape="1">
            <a:gsLst>
              <a:gs pos="70000">
                <a:srgbClr val="FF0000">
                  <a:shade val="30000"/>
                  <a:satMod val="115000"/>
                </a:srgbClr>
              </a:gs>
              <a:gs pos="28000">
                <a:srgbClr val="FF0000">
                  <a:shade val="67500"/>
                  <a:satMod val="115000"/>
                </a:srgbClr>
              </a:gs>
              <a:gs pos="100000">
                <a:srgbClr val="FF0000">
                  <a:shade val="100000"/>
                  <a:satMod val="115000"/>
                </a:srgbClr>
              </a:gs>
            </a:gsLst>
            <a:path path="circle">
              <a:fillToRect l="50000" t="50000" r="50000" b="50000"/>
            </a:path>
            <a:tileRect/>
          </a:gradFill>
          <a:ln>
            <a:noFill/>
          </a:ln>
          <a:effectLst>
            <a:outerShdw blurRad="50800" dist="38100" dir="13500000" algn="br" rotWithShape="0">
              <a:prstClr val="black">
                <a:alpha val="40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solidFill>
                <a:srgbClr val="92D050"/>
              </a:solidFill>
            </a:endParaRPr>
          </a:p>
        </p:txBody>
      </p:sp>
      <p:sp>
        <p:nvSpPr>
          <p:cNvPr id="5" name="Title 1"/>
          <p:cNvSpPr txBox="1">
            <a:spLocks/>
          </p:cNvSpPr>
          <p:nvPr/>
        </p:nvSpPr>
        <p:spPr>
          <a:xfrm>
            <a:off x="4855029" y="317500"/>
            <a:ext cx="3810000" cy="1397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dirty="0" smtClean="0">
                <a:solidFill>
                  <a:schemeClr val="bg1"/>
                </a:solidFill>
                <a:effectLst>
                  <a:outerShdw blurRad="38100" dist="38100" dir="2700000" algn="tl">
                    <a:srgbClr val="000000">
                      <a:alpha val="43137"/>
                    </a:srgbClr>
                  </a:outerShdw>
                </a:effectLst>
                <a:latin typeface="Cooper Std Black" pitchFamily="18" charset="0"/>
              </a:rPr>
              <a:t>Spot</a:t>
            </a:r>
            <a:endParaRPr lang="en-US" sz="9600" dirty="0">
              <a:solidFill>
                <a:schemeClr val="bg1"/>
              </a:solidFill>
              <a:effectLst>
                <a:outerShdw blurRad="38100" dist="38100" dir="2700000" algn="tl">
                  <a:srgbClr val="000000">
                    <a:alpha val="43137"/>
                  </a:srgbClr>
                </a:outerShdw>
              </a:effectLst>
              <a:latin typeface="Cooper Std Black" pitchFamily="18" charset="0"/>
            </a:endParaRPr>
          </a:p>
        </p:txBody>
      </p:sp>
      <p:sp>
        <p:nvSpPr>
          <p:cNvPr id="2" name="Oval 1"/>
          <p:cNvSpPr/>
          <p:nvPr/>
        </p:nvSpPr>
        <p:spPr>
          <a:xfrm>
            <a:off x="5410200" y="2000250"/>
            <a:ext cx="3048000" cy="2876610"/>
          </a:xfrm>
          <a:prstGeom prst="ellipse">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 name="Rectangle 2"/>
          <p:cNvSpPr/>
          <p:nvPr/>
        </p:nvSpPr>
        <p:spPr>
          <a:xfrm>
            <a:off x="6025846" y="1874916"/>
            <a:ext cx="1816708" cy="3170099"/>
          </a:xfrm>
          <a:prstGeom prst="rect">
            <a:avLst/>
          </a:prstGeom>
          <a:noFill/>
        </p:spPr>
        <p:txBody>
          <a:bodyPr wrap="square" lIns="91440" tIns="45720" rIns="91440" bIns="45720">
            <a:spAutoFit/>
          </a:bodyPr>
          <a:lstStyle/>
          <a:p>
            <a:pPr algn="ctr"/>
            <a:r>
              <a:rPr lang="en-US" sz="20000" b="0" cap="none" spc="0" dirty="0" smtClean="0">
                <a:ln w="18415" cmpd="sng">
                  <a:solidFill>
                    <a:srgbClr val="FFFFFF"/>
                  </a:solidFill>
                  <a:prstDash val="solid"/>
                </a:ln>
                <a:solidFill>
                  <a:srgbClr val="FFFF00"/>
                </a:solidFill>
                <a:effectLst>
                  <a:outerShdw blurRad="63500" dir="3600000" algn="tl" rotWithShape="0">
                    <a:srgbClr val="000000">
                      <a:alpha val="70000"/>
                    </a:srgbClr>
                  </a:outerShdw>
                </a:effectLst>
                <a:latin typeface="Arial Black" pitchFamily="34" charset="0"/>
              </a:rPr>
              <a:t>S</a:t>
            </a:r>
            <a:endParaRPr lang="en-US" sz="20000" b="0" cap="none" spc="0" dirty="0">
              <a:ln w="18415" cmpd="sng">
                <a:solidFill>
                  <a:srgbClr val="FFFFFF"/>
                </a:solidFill>
                <a:prstDash val="solid"/>
              </a:ln>
              <a:solidFill>
                <a:srgbClr val="FFFF00"/>
              </a:solidFill>
              <a:effectLst>
                <a:outerShdw blurRad="63500" dir="3600000" algn="tl" rotWithShape="0">
                  <a:srgbClr val="000000">
                    <a:alpha val="70000"/>
                  </a:srgbClr>
                </a:outerShdw>
              </a:effectLst>
              <a:latin typeface="Arial Black" pitchFamily="34" charset="0"/>
            </a:endParaRPr>
          </a:p>
        </p:txBody>
      </p:sp>
      <p:sp>
        <p:nvSpPr>
          <p:cNvPr id="6" name="Rectangle 5"/>
          <p:cNvSpPr/>
          <p:nvPr/>
        </p:nvSpPr>
        <p:spPr>
          <a:xfrm>
            <a:off x="4114800" y="2476203"/>
            <a:ext cx="1143262" cy="2400657"/>
          </a:xfrm>
          <a:prstGeom prst="rect">
            <a:avLst/>
          </a:prstGeom>
          <a:noFill/>
        </p:spPr>
        <p:txBody>
          <a:bodyPr wrap="none" lIns="91440" tIns="45720" rIns="91440" bIns="45720">
            <a:spAutoFit/>
          </a:bodyPr>
          <a:lstStyle/>
          <a:p>
            <a:pPr algn="ctr"/>
            <a:r>
              <a:rPr lang="en-US" sz="15000" b="1"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15000" b="1"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469961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355865"/>
            <a:ext cx="8534400" cy="952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000" dirty="0" smtClean="0">
                <a:solidFill>
                  <a:schemeClr val="bg1"/>
                </a:solidFill>
                <a:effectLst>
                  <a:outerShdw blurRad="38100" dist="38100" dir="2700000" algn="tl">
                    <a:srgbClr val="000000">
                      <a:alpha val="43137"/>
                    </a:srgbClr>
                  </a:outerShdw>
                </a:effectLst>
                <a:latin typeface="Cooper Std Black" pitchFamily="18" charset="0"/>
              </a:rPr>
              <a:t>Bounce - Catch</a:t>
            </a:r>
            <a:endParaRPr lang="en-US" sz="8000" dirty="0">
              <a:solidFill>
                <a:schemeClr val="bg1"/>
              </a:solidFill>
            </a:endParaRPr>
          </a:p>
        </p:txBody>
      </p:sp>
      <p:pic>
        <p:nvPicPr>
          <p:cNvPr id="10" name="TITLE_08.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555750" y="1333500"/>
            <a:ext cx="6034088" cy="4267200"/>
          </a:xfrm>
        </p:spPr>
      </p:pic>
    </p:spTree>
    <p:extLst>
      <p:ext uri="{BB962C8B-B14F-4D97-AF65-F5344CB8AC3E}">
        <p14:creationId xmlns:p14="http://schemas.microsoft.com/office/powerpoint/2010/main" val="2662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2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448234" y="0"/>
            <a:ext cx="6018933" cy="6491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629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355865"/>
            <a:ext cx="8534400" cy="952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000" dirty="0" smtClean="0">
                <a:solidFill>
                  <a:prstClr val="white"/>
                </a:solidFill>
                <a:effectLst>
                  <a:outerShdw blurRad="38100" dist="38100" dir="2700000" algn="tl">
                    <a:srgbClr val="000000">
                      <a:alpha val="43137"/>
                    </a:srgbClr>
                  </a:outerShdw>
                </a:effectLst>
                <a:latin typeface="Cooper Std Black" pitchFamily="18" charset="0"/>
              </a:rPr>
              <a:t>Bounce - Catch</a:t>
            </a:r>
            <a:endParaRPr lang="en-US" sz="8000" dirty="0">
              <a:solidFill>
                <a:prstClr val="white"/>
              </a:solidFill>
            </a:endParaRPr>
          </a:p>
        </p:txBody>
      </p:sp>
      <p:pic>
        <p:nvPicPr>
          <p:cNvPr id="7" name="Picture 6"/>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71800" y="1028700"/>
            <a:ext cx="3733801" cy="4485350"/>
          </a:xfrm>
          <a:prstGeom prst="rect">
            <a:avLst/>
          </a:prstGeom>
        </p:spPr>
      </p:pic>
      <p:pic>
        <p:nvPicPr>
          <p:cNvPr id="3" name="Bouncy Groove Travel Stop.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62200" y="3086100"/>
            <a:ext cx="609600" cy="508000"/>
          </a:xfrm>
          <a:prstGeom prst="rect">
            <a:avLst/>
          </a:prstGeom>
        </p:spPr>
      </p:pic>
    </p:spTree>
    <p:extLst>
      <p:ext uri="{BB962C8B-B14F-4D97-AF65-F5344CB8AC3E}">
        <p14:creationId xmlns:p14="http://schemas.microsoft.com/office/powerpoint/2010/main" val="36421337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599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24001" y="0"/>
            <a:ext cx="6018933" cy="6491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126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TLE_09.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554164" y="1333500"/>
            <a:ext cx="6034087" cy="4114800"/>
          </a:xfrm>
        </p:spPr>
      </p:pic>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outerShdw blurRad="38100" dist="38100" dir="2700000" algn="tl">
                    <a:srgbClr val="000000">
                      <a:alpha val="43137"/>
                    </a:srgbClr>
                  </a:outerShdw>
                </a:effectLst>
                <a:latin typeface="Cooper Std Black" pitchFamily="18" charset="0"/>
              </a:rPr>
              <a:t>Toss - Catch</a:t>
            </a:r>
            <a:endParaRPr lang="en-US" sz="7200" dirty="0">
              <a:solidFill>
                <a:schemeClr val="bg1"/>
              </a:solidFill>
            </a:endParaRPr>
          </a:p>
        </p:txBody>
      </p:sp>
    </p:spTree>
    <p:extLst>
      <p:ext uri="{BB962C8B-B14F-4D97-AF65-F5344CB8AC3E}">
        <p14:creationId xmlns:p14="http://schemas.microsoft.com/office/powerpoint/2010/main" val="496162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18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24001" y="0"/>
            <a:ext cx="6018933" cy="6491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766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TLE_09.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554956" y="1181364"/>
            <a:ext cx="6034087" cy="4266935"/>
          </a:xfrm>
        </p:spPr>
      </p:pic>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outerShdw blurRad="38100" dist="38100" dir="2700000" algn="tl">
                    <a:srgbClr val="000000">
                      <a:alpha val="43137"/>
                    </a:srgbClr>
                  </a:outerShdw>
                </a:effectLst>
                <a:latin typeface="Cooper Std Black" pitchFamily="18" charset="0"/>
              </a:rPr>
              <a:t>Toss - Catch</a:t>
            </a:r>
            <a:endParaRPr lang="en-US" sz="7200" dirty="0">
              <a:solidFill>
                <a:schemeClr val="bg1"/>
              </a:solidFill>
            </a:endParaRPr>
          </a:p>
        </p:txBody>
      </p:sp>
    </p:spTree>
    <p:extLst>
      <p:ext uri="{BB962C8B-B14F-4D97-AF65-F5344CB8AC3E}">
        <p14:creationId xmlns:p14="http://schemas.microsoft.com/office/powerpoint/2010/main" val="419262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18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24001" y="0"/>
            <a:ext cx="6018933" cy="6491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376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outerShdw blurRad="38100" dist="38100" dir="2700000" algn="tl">
                    <a:srgbClr val="000000">
                      <a:alpha val="43137"/>
                    </a:srgbClr>
                  </a:outerShdw>
                </a:effectLst>
                <a:latin typeface="Cooper Std Black" pitchFamily="18" charset="0"/>
              </a:rPr>
              <a:t>Toss - Catch</a:t>
            </a:r>
            <a:endParaRPr lang="en-US" sz="7200" dirty="0">
              <a:solidFill>
                <a:schemeClr val="bg1"/>
              </a:solidFill>
            </a:endParaRPr>
          </a:p>
        </p:txBody>
      </p:sp>
      <p:pic>
        <p:nvPicPr>
          <p:cNvPr id="3" name="Elementary Students Toss and Catch the Ball in Self Space UMS PE--GtYs6MJ1Wo_WMV V9">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219200" y="1333500"/>
            <a:ext cx="6705600" cy="3771900"/>
          </a:xfrm>
        </p:spPr>
      </p:pic>
    </p:spTree>
    <p:extLst>
      <p:ext uri="{BB962C8B-B14F-4D97-AF65-F5344CB8AC3E}">
        <p14:creationId xmlns:p14="http://schemas.microsoft.com/office/powerpoint/2010/main" val="44104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24001" y="0"/>
            <a:ext cx="6018933" cy="6491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751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3793836" y="4229100"/>
            <a:ext cx="1556327" cy="861925"/>
          </a:xfrm>
          <a:prstGeom prst="ellipse">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1026" name="Picture 2" descr="C:\Users\Sharon\Pictures\Girl Catching.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76600" y="1143001"/>
            <a:ext cx="1752600" cy="362351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outerShdw blurRad="38100" dist="38100" dir="2700000" algn="tl">
                    <a:srgbClr val="000000">
                      <a:alpha val="43137"/>
                    </a:srgbClr>
                  </a:outerShdw>
                </a:effectLst>
                <a:latin typeface="Cooper Std Black" pitchFamily="18" charset="0"/>
              </a:rPr>
              <a:t>Toss &amp; Count</a:t>
            </a:r>
            <a:endParaRPr lang="en-US" sz="7200" dirty="0">
              <a:solidFill>
                <a:schemeClr val="bg1"/>
              </a:solidFill>
            </a:endParaRPr>
          </a:p>
        </p:txBody>
      </p:sp>
      <p:sp>
        <p:nvSpPr>
          <p:cNvPr id="3" name="Rectangle 2"/>
          <p:cNvSpPr/>
          <p:nvPr/>
        </p:nvSpPr>
        <p:spPr>
          <a:xfrm>
            <a:off x="1143000" y="1620516"/>
            <a:ext cx="535723" cy="923330"/>
          </a:xfrm>
          <a:prstGeom prst="rect">
            <a:avLst/>
          </a:prstGeom>
          <a:noFill/>
        </p:spPr>
        <p:txBody>
          <a:bodyPr wrap="none" lIns="91440" tIns="45720" rIns="91440" bIns="45720">
            <a:spAutoFit/>
          </a:bodyPr>
          <a:lstStyle/>
          <a:p>
            <a:pPr algn="ctr"/>
            <a:r>
              <a:rPr lang="en-US" sz="5400" b="1" cap="none" spc="0" dirty="0" smtClean="0">
                <a:ln w="10160">
                  <a:noFill/>
                  <a:prstDash val="solid"/>
                </a:ln>
                <a:solidFill>
                  <a:srgbClr val="FFFFFF"/>
                </a:solidFill>
                <a:effectLst>
                  <a:outerShdw blurRad="38100" dist="22860" dir="5400000" algn="tl" rotWithShape="0">
                    <a:srgbClr val="000000">
                      <a:alpha val="30000"/>
                    </a:srgbClr>
                  </a:outerShdw>
                </a:effectLst>
              </a:rPr>
              <a:t>1</a:t>
            </a:r>
            <a:endParaRPr lang="en-US" sz="54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
        <p:nvSpPr>
          <p:cNvPr id="9" name="Rectangle 8"/>
          <p:cNvSpPr/>
          <p:nvPr/>
        </p:nvSpPr>
        <p:spPr>
          <a:xfrm>
            <a:off x="1941938" y="1943100"/>
            <a:ext cx="535723" cy="923330"/>
          </a:xfrm>
          <a:prstGeom prst="rect">
            <a:avLst/>
          </a:prstGeom>
          <a:noFill/>
        </p:spPr>
        <p:txBody>
          <a:bodyPr wrap="none" lIns="91440" tIns="45720" rIns="91440" bIns="45720">
            <a:spAutoFit/>
          </a:bodyPr>
          <a:lstStyle/>
          <a:p>
            <a:pPr algn="ctr"/>
            <a:r>
              <a:rPr lang="en-US" sz="5400" b="1" cap="none" spc="0" dirty="0" smtClean="0">
                <a:ln w="10160">
                  <a:noFill/>
                  <a:prstDash val="solid"/>
                </a:ln>
                <a:solidFill>
                  <a:srgbClr val="FFFFFF"/>
                </a:solidFill>
                <a:effectLst>
                  <a:outerShdw blurRad="38100" dist="22860" dir="5400000" algn="tl" rotWithShape="0">
                    <a:srgbClr val="000000">
                      <a:alpha val="30000"/>
                    </a:srgbClr>
                  </a:outerShdw>
                </a:effectLst>
              </a:rPr>
              <a:t>2</a:t>
            </a:r>
            <a:endParaRPr lang="en-US" sz="54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
        <p:nvSpPr>
          <p:cNvPr id="10" name="Rectangle 9"/>
          <p:cNvSpPr/>
          <p:nvPr/>
        </p:nvSpPr>
        <p:spPr>
          <a:xfrm>
            <a:off x="2589821" y="2436334"/>
            <a:ext cx="535723" cy="923330"/>
          </a:xfrm>
          <a:prstGeom prst="rect">
            <a:avLst/>
          </a:prstGeom>
          <a:noFill/>
        </p:spPr>
        <p:txBody>
          <a:bodyPr wrap="none" lIns="91440" tIns="45720" rIns="91440" bIns="45720">
            <a:spAutoFit/>
          </a:bodyPr>
          <a:lstStyle/>
          <a:p>
            <a:pPr algn="ctr"/>
            <a:r>
              <a:rPr lang="en-US" sz="5400" b="1" cap="none" spc="0" dirty="0" smtClean="0">
                <a:ln w="10160">
                  <a:noFill/>
                  <a:prstDash val="solid"/>
                </a:ln>
                <a:solidFill>
                  <a:srgbClr val="FFFFFF"/>
                </a:solidFill>
                <a:effectLst>
                  <a:outerShdw blurRad="38100" dist="22860" dir="5400000" algn="tl" rotWithShape="0">
                    <a:srgbClr val="000000">
                      <a:alpha val="30000"/>
                    </a:srgbClr>
                  </a:outerShdw>
                </a:effectLst>
              </a:rPr>
              <a:t>3</a:t>
            </a:r>
            <a:endParaRPr lang="en-US" sz="54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
        <p:nvSpPr>
          <p:cNvPr id="11" name="Rectangle 10"/>
          <p:cNvSpPr/>
          <p:nvPr/>
        </p:nvSpPr>
        <p:spPr>
          <a:xfrm>
            <a:off x="7389077" y="1551104"/>
            <a:ext cx="535723" cy="923330"/>
          </a:xfrm>
          <a:prstGeom prst="rect">
            <a:avLst/>
          </a:prstGeom>
          <a:noFill/>
        </p:spPr>
        <p:txBody>
          <a:bodyPr wrap="none" lIns="91440" tIns="45720" rIns="91440" bIns="45720">
            <a:spAutoFit/>
          </a:bodyPr>
          <a:lstStyle/>
          <a:p>
            <a:pPr algn="ctr"/>
            <a:r>
              <a:rPr lang="en-US" sz="5400" b="1" cap="none" spc="0" dirty="0" smtClean="0">
                <a:ln w="10160">
                  <a:noFill/>
                  <a:prstDash val="solid"/>
                </a:ln>
                <a:solidFill>
                  <a:srgbClr val="FFFFFF"/>
                </a:solidFill>
                <a:effectLst>
                  <a:outerShdw blurRad="38100" dist="22860" dir="5400000" algn="tl" rotWithShape="0">
                    <a:srgbClr val="000000">
                      <a:alpha val="30000"/>
                    </a:srgbClr>
                  </a:outerShdw>
                </a:effectLst>
              </a:rPr>
              <a:t>6</a:t>
            </a:r>
            <a:endParaRPr lang="en-US" sz="54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
        <p:nvSpPr>
          <p:cNvPr id="12" name="Rectangle 11"/>
          <p:cNvSpPr/>
          <p:nvPr/>
        </p:nvSpPr>
        <p:spPr>
          <a:xfrm>
            <a:off x="6587580" y="2050612"/>
            <a:ext cx="535723" cy="923330"/>
          </a:xfrm>
          <a:prstGeom prst="rect">
            <a:avLst/>
          </a:prstGeom>
          <a:noFill/>
        </p:spPr>
        <p:txBody>
          <a:bodyPr wrap="none" lIns="91440" tIns="45720" rIns="91440" bIns="45720">
            <a:spAutoFit/>
          </a:bodyPr>
          <a:lstStyle/>
          <a:p>
            <a:pPr algn="ctr"/>
            <a:r>
              <a:rPr lang="en-US" sz="5400" b="1" cap="none" spc="0" dirty="0" smtClean="0">
                <a:ln w="10160">
                  <a:noFill/>
                  <a:prstDash val="solid"/>
                </a:ln>
                <a:solidFill>
                  <a:srgbClr val="FFFFFF"/>
                </a:solidFill>
                <a:effectLst>
                  <a:outerShdw blurRad="38100" dist="22860" dir="5400000" algn="tl" rotWithShape="0">
                    <a:srgbClr val="000000">
                      <a:alpha val="30000"/>
                    </a:srgbClr>
                  </a:outerShdw>
                </a:effectLst>
              </a:rPr>
              <a:t>5</a:t>
            </a:r>
            <a:endParaRPr lang="en-US" sz="54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
        <p:nvSpPr>
          <p:cNvPr id="13" name="Rectangle 12"/>
          <p:cNvSpPr/>
          <p:nvPr/>
        </p:nvSpPr>
        <p:spPr>
          <a:xfrm>
            <a:off x="5677082" y="2553387"/>
            <a:ext cx="535723" cy="923330"/>
          </a:xfrm>
          <a:prstGeom prst="rect">
            <a:avLst/>
          </a:prstGeom>
          <a:noFill/>
        </p:spPr>
        <p:txBody>
          <a:bodyPr wrap="none" lIns="91440" tIns="45720" rIns="91440" bIns="45720">
            <a:spAutoFit/>
          </a:bodyPr>
          <a:lstStyle/>
          <a:p>
            <a:pPr algn="ctr"/>
            <a:r>
              <a:rPr lang="en-US" sz="5400" b="1" cap="none" spc="0" dirty="0" smtClean="0">
                <a:ln w="10160">
                  <a:noFill/>
                  <a:prstDash val="solid"/>
                </a:ln>
                <a:solidFill>
                  <a:srgbClr val="FFFFFF"/>
                </a:solidFill>
                <a:effectLst>
                  <a:outerShdw blurRad="38100" dist="22860" dir="5400000" algn="tl" rotWithShape="0">
                    <a:srgbClr val="000000">
                      <a:alpha val="30000"/>
                    </a:srgbClr>
                  </a:outerShdw>
                </a:effectLst>
              </a:rPr>
              <a:t>4</a:t>
            </a:r>
            <a:endParaRPr lang="en-US" sz="54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577887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24001" y="0"/>
            <a:ext cx="6018933" cy="6491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227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outerShdw blurRad="38100" dist="38100" dir="2700000" algn="tl">
                    <a:srgbClr val="000000">
                      <a:alpha val="43137"/>
                    </a:srgbClr>
                  </a:outerShdw>
                </a:effectLst>
                <a:latin typeface="Cooper Std Black" pitchFamily="18" charset="0"/>
              </a:rPr>
              <a:t>Toss &amp; Clap</a:t>
            </a:r>
            <a:endParaRPr lang="en-US" sz="7200" dirty="0">
              <a:solidFill>
                <a:schemeClr val="bg1"/>
              </a:solidFill>
            </a:endParaRPr>
          </a:p>
        </p:txBody>
      </p:sp>
      <p:pic>
        <p:nvPicPr>
          <p:cNvPr id="14" name="clap and catch">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914400" y="1257300"/>
            <a:ext cx="7525543" cy="4233022"/>
          </a:xfrm>
        </p:spPr>
      </p:pic>
    </p:spTree>
    <p:extLst>
      <p:ext uri="{BB962C8B-B14F-4D97-AF65-F5344CB8AC3E}">
        <p14:creationId xmlns:p14="http://schemas.microsoft.com/office/powerpoint/2010/main" val="93909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3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4"/>
                                        </p:tgtEl>
                                      </p:cBhvr>
                                    </p:cmd>
                                  </p:childTnLst>
                                </p:cTn>
                              </p:par>
                            </p:childTnLst>
                          </p:cTn>
                        </p:par>
                      </p:childTnLst>
                    </p:cTn>
                  </p:par>
                </p:childTnLst>
              </p:cTn>
              <p:nextCondLst>
                <p:cond evt="onClick" delay="0">
                  <p:tgtEl>
                    <p:spTgt spid="14"/>
                  </p:tgtEl>
                </p:cond>
              </p:nextCondLst>
            </p:seq>
            <p:video>
              <p:cMediaNode vol="80000" mute="1">
                <p:cTn id="12" repeatCount="indefinite" fill="hold" display="0">
                  <p:stCondLst>
                    <p:cond delay="indefinite"/>
                  </p:stCondLst>
                </p:cTn>
                <p:tgtEl>
                  <p:spTgt spid="1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24001" y="0"/>
            <a:ext cx="6018933" cy="6491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002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outerShdw blurRad="38100" dist="38100" dir="2700000" algn="tl">
                    <a:srgbClr val="000000">
                      <a:alpha val="43137"/>
                    </a:srgbClr>
                  </a:outerShdw>
                </a:effectLst>
                <a:latin typeface="Cooper Std Black" pitchFamily="18" charset="0"/>
              </a:rPr>
              <a:t>Toss &amp; Touch</a:t>
            </a:r>
            <a:endParaRPr lang="en-US" sz="7200" dirty="0">
              <a:solidFill>
                <a:schemeClr val="bg1"/>
              </a:solidFill>
            </a:endParaRPr>
          </a:p>
        </p:txBody>
      </p:sp>
      <p:pic>
        <p:nvPicPr>
          <p:cNvPr id="2" name="Head, Shoulders, Knees, and Toes Catching-NI_Q95mfjLQ_WMV V9">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3627" t="8964" r="7357" b="26474"/>
          <a:stretch/>
        </p:blipFill>
        <p:spPr>
          <a:xfrm>
            <a:off x="3048000" y="1409700"/>
            <a:ext cx="3238500" cy="4186024"/>
          </a:xfrm>
          <a:prstGeom prst="rect">
            <a:avLst/>
          </a:prstGeom>
        </p:spPr>
      </p:pic>
    </p:spTree>
    <p:extLst>
      <p:ext uri="{BB962C8B-B14F-4D97-AF65-F5344CB8AC3E}">
        <p14:creationId xmlns:p14="http://schemas.microsoft.com/office/powerpoint/2010/main" val="201457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24001" y="0"/>
            <a:ext cx="6018933" cy="6491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4414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28649" y="413113"/>
            <a:ext cx="7886700" cy="99417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b="1" dirty="0" smtClean="0">
                <a:ln w="17780" cap="flat" cmpd="sng" algn="ctr">
                  <a:noFill/>
                  <a:prstDash val="solid"/>
                  <a:miter lim="0"/>
                </a:ln>
                <a:solidFill>
                  <a:schemeClr val="bg1"/>
                </a:solidFill>
                <a:effectLst>
                  <a:outerShdw blurRad="50800" algn="tl">
                    <a:srgbClr val="000000"/>
                  </a:outerShdw>
                </a:effectLst>
                <a:latin typeface="Cooper Std Black" pitchFamily="18" charset="0"/>
                <a:ea typeface="Calibri"/>
                <a:cs typeface="Times New Roman"/>
              </a:rPr>
              <a:t>Toss &amp; Travel</a:t>
            </a:r>
            <a:endParaRPr lang="en-US" sz="6600" dirty="0">
              <a:ln w="17780" cap="flat" cmpd="sng" algn="ctr">
                <a:noFill/>
                <a:prstDash val="solid"/>
                <a:miter lim="0"/>
              </a:ln>
            </a:endParaRPr>
          </a:p>
        </p:txBody>
      </p:sp>
      <p:pic>
        <p:nvPicPr>
          <p:cNvPr id="3" name="toss travel and catch">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64635" y="1485900"/>
            <a:ext cx="6660165" cy="3746259"/>
          </a:xfrm>
        </p:spPr>
      </p:pic>
    </p:spTree>
    <p:extLst>
      <p:ext uri="{BB962C8B-B14F-4D97-AF65-F5344CB8AC3E}">
        <p14:creationId xmlns:p14="http://schemas.microsoft.com/office/powerpoint/2010/main" val="234138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24001" y="0"/>
            <a:ext cx="6018933" cy="6491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355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outerShdw blurRad="38100" dist="38100" dir="2700000" algn="tl">
                    <a:srgbClr val="000000">
                      <a:alpha val="43137"/>
                    </a:srgbClr>
                  </a:outerShdw>
                </a:effectLst>
                <a:latin typeface="Cooper Std Black" pitchFamily="18" charset="0"/>
              </a:rPr>
              <a:t>Mat</a:t>
            </a:r>
            <a:endParaRPr lang="en-US" sz="7200" dirty="0">
              <a:solidFill>
                <a:schemeClr val="bg1"/>
              </a:solidFill>
            </a:endParaRPr>
          </a:p>
        </p:txBody>
      </p:sp>
      <p:pic>
        <p:nvPicPr>
          <p:cNvPr id="2050" name="Picture 2" descr="http://c.shld.net/rpx/i/s/pi/mp/13308/981029902?src=http%3A%2F%2Fwww.rubberflooringinc.com%2Fimages%2FProducts%2F912x600%2F3247-3.jpg&amp;d=fcd9d600988ce96a30f20f281c34ec51d696dbb8&amp;hei=315&amp;wid=315&amp;op_sharpen=1&amp;resMode=sharp&amp;op_usm=0.9,0.5,0,0"/>
          <p:cNvPicPr>
            <a:picLocks noChangeAspect="1" noChangeArrowheads="1"/>
          </p:cNvPicPr>
          <p:nvPr/>
        </p:nvPicPr>
        <p:blipFill>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23307" y="876300"/>
            <a:ext cx="6297385" cy="5247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239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WordArt 2"/>
          <p:cNvSpPr>
            <a:spLocks noGrp="1" noChangeArrowheads="1" noChangeShapeType="1" noTextEdit="1"/>
          </p:cNvSpPr>
          <p:nvPr>
            <p:ph type="title"/>
          </p:nvPr>
        </p:nvSpPr>
        <p:spPr bwMode="auto">
          <a:prstGeom prst="rect">
            <a:avLst/>
          </a:prstGeom>
        </p:spPr>
        <p:txBody>
          <a:bodyPr wrap="none" fromWordArt="1">
            <a:prstTxWarp prst="textDeflate">
              <a:avLst>
                <a:gd name="adj" fmla="val 26227"/>
              </a:avLst>
            </a:prstTxWarp>
          </a:bodyPr>
          <a:lstStyle/>
          <a:p>
            <a:pPr algn="ctr" rtl="0"/>
            <a:r>
              <a:rPr lang="en-US" sz="3600" b="1" kern="10" dirty="0">
                <a:ln w="9525">
                  <a:noFill/>
                  <a:round/>
                  <a:headEnd/>
                  <a:tailEnd/>
                </a:ln>
                <a:solidFill>
                  <a:schemeClr val="bg1"/>
                </a:solidFill>
                <a:effectLst>
                  <a:outerShdw blurRad="38100" dist="38100" dir="2700000" algn="tl">
                    <a:srgbClr val="000000">
                      <a:alpha val="43137"/>
                    </a:srgbClr>
                  </a:outerShdw>
                </a:effectLst>
                <a:latin typeface="Impact"/>
              </a:rPr>
              <a:t>STRETCH</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9825" t="10744" r="13379" b="40194"/>
          <a:stretch/>
        </p:blipFill>
        <p:spPr>
          <a:xfrm>
            <a:off x="1181411" y="1610742"/>
            <a:ext cx="6781178" cy="3575482"/>
          </a:xfrm>
          <a:prstGeom prst="rect">
            <a:avLst/>
          </a:prstGeom>
        </p:spPr>
      </p:pic>
    </p:spTree>
    <p:extLst>
      <p:ext uri="{BB962C8B-B14F-4D97-AF65-F5344CB8AC3E}">
        <p14:creationId xmlns:p14="http://schemas.microsoft.com/office/powerpoint/2010/main" val="3430660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WordArt 2"/>
          <p:cNvSpPr>
            <a:spLocks noGrp="1" noChangeArrowheads="1" noChangeShapeType="1" noTextEdit="1"/>
          </p:cNvSpPr>
          <p:nvPr>
            <p:ph type="title"/>
          </p:nvPr>
        </p:nvSpPr>
        <p:spPr bwMode="auto">
          <a:prstGeom prst="rect">
            <a:avLst/>
          </a:prstGeom>
        </p:spPr>
        <p:txBody>
          <a:bodyPr wrap="none" fromWordArt="1">
            <a:prstTxWarp prst="textDeflate">
              <a:avLst>
                <a:gd name="adj" fmla="val 26227"/>
              </a:avLst>
            </a:prstTxWarp>
          </a:bodyPr>
          <a:lstStyle/>
          <a:p>
            <a:pPr algn="ctr" rtl="0"/>
            <a:r>
              <a:rPr lang="en-US" sz="3600" b="1" kern="10" dirty="0">
                <a:ln w="9525">
                  <a:noFill/>
                  <a:round/>
                  <a:headEnd/>
                  <a:tailEnd/>
                </a:ln>
                <a:solidFill>
                  <a:schemeClr val="bg1"/>
                </a:solidFill>
                <a:effectLst>
                  <a:outerShdw blurRad="38100" dist="38100" dir="2700000" algn="tl">
                    <a:srgbClr val="000000">
                      <a:alpha val="43137"/>
                    </a:srgbClr>
                  </a:outerShdw>
                </a:effectLst>
                <a:latin typeface="Impact"/>
              </a:rPr>
              <a:t>STRETCH</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8098" t="16052" r="14674" b="35145"/>
          <a:stretch/>
        </p:blipFill>
        <p:spPr>
          <a:xfrm>
            <a:off x="1036186" y="1697300"/>
            <a:ext cx="7071629" cy="3558456"/>
          </a:xfrm>
          <a:prstGeom prst="rect">
            <a:avLst/>
          </a:prstGeom>
        </p:spPr>
      </p:pic>
    </p:spTree>
    <p:extLst>
      <p:ext uri="{BB962C8B-B14F-4D97-AF65-F5344CB8AC3E}">
        <p14:creationId xmlns:p14="http://schemas.microsoft.com/office/powerpoint/2010/main" val="375640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WordArt 2"/>
          <p:cNvSpPr>
            <a:spLocks noGrp="1" noChangeArrowheads="1" noChangeShapeType="1" noTextEdit="1"/>
          </p:cNvSpPr>
          <p:nvPr>
            <p:ph type="title"/>
          </p:nvPr>
        </p:nvSpPr>
        <p:spPr bwMode="auto">
          <a:prstGeom prst="rect">
            <a:avLst/>
          </a:prstGeom>
        </p:spPr>
        <p:txBody>
          <a:bodyPr wrap="none" fromWordArt="1">
            <a:prstTxWarp prst="textDeflate">
              <a:avLst>
                <a:gd name="adj" fmla="val 26227"/>
              </a:avLst>
            </a:prstTxWarp>
          </a:bodyPr>
          <a:lstStyle/>
          <a:p>
            <a:pPr algn="ctr" rtl="0"/>
            <a:r>
              <a:rPr lang="en-US" sz="3600" b="1" kern="10" dirty="0">
                <a:ln w="9525">
                  <a:noFill/>
                  <a:round/>
                  <a:headEnd/>
                  <a:tailEnd/>
                </a:ln>
                <a:solidFill>
                  <a:schemeClr val="bg1"/>
                </a:solidFill>
                <a:effectLst>
                  <a:outerShdw blurRad="38100" dist="38100" dir="2700000" algn="tl">
                    <a:srgbClr val="000000">
                      <a:alpha val="43137"/>
                    </a:srgbClr>
                  </a:outerShdw>
                </a:effectLst>
                <a:latin typeface="Impact"/>
              </a:rPr>
              <a:t>STRETCH</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5940" t="14757" r="16401" b="40324"/>
          <a:stretch/>
        </p:blipFill>
        <p:spPr>
          <a:xfrm>
            <a:off x="1166581" y="1733587"/>
            <a:ext cx="6810838" cy="3386054"/>
          </a:xfrm>
          <a:prstGeom prst="rect">
            <a:avLst/>
          </a:prstGeom>
        </p:spPr>
      </p:pic>
    </p:spTree>
    <p:extLst>
      <p:ext uri="{BB962C8B-B14F-4D97-AF65-F5344CB8AC3E}">
        <p14:creationId xmlns:p14="http://schemas.microsoft.com/office/powerpoint/2010/main" val="3082818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b="1" dirty="0" smtClean="0">
                <a:ln w="18415" cmpd="sng">
                  <a:noFill/>
                  <a:prstDash val="solid"/>
                </a:ln>
                <a:solidFill>
                  <a:schemeClr val="bg1"/>
                </a:solidFill>
                <a:effectLst>
                  <a:outerShdw blurRad="38100" dist="38100" dir="2700000" algn="tl">
                    <a:srgbClr val="000000">
                      <a:alpha val="43137"/>
                    </a:srgbClr>
                  </a:outerShdw>
                </a:effectLst>
                <a:latin typeface="Cooper Std Black" pitchFamily="18" charset="0"/>
              </a:rPr>
              <a:t>REVIEW</a:t>
            </a:r>
          </a:p>
        </p:txBody>
      </p:sp>
      <p:sp>
        <p:nvSpPr>
          <p:cNvPr id="3" name="Content Placeholder 2"/>
          <p:cNvSpPr>
            <a:spLocks noGrp="1"/>
          </p:cNvSpPr>
          <p:nvPr>
            <p:ph idx="1"/>
          </p:nvPr>
        </p:nvSpPr>
        <p:spPr>
          <a:xfrm>
            <a:off x="457200" y="1638300"/>
            <a:ext cx="8229600" cy="3644636"/>
          </a:xfrm>
        </p:spPr>
        <p:txBody>
          <a:bodyPr>
            <a:normAutofit fontScale="70000" lnSpcReduction="20000"/>
          </a:bodyPr>
          <a:lstStyle/>
          <a:p>
            <a:pPr algn="ctr"/>
            <a:r>
              <a:rPr lang="en-US" sz="4800" b="1" dirty="0" smtClean="0">
                <a:solidFill>
                  <a:schemeClr val="bg1"/>
                </a:solidFill>
                <a:effectLst>
                  <a:outerShdw blurRad="38100" dist="38100" dir="2700000" algn="tl">
                    <a:srgbClr val="000000">
                      <a:alpha val="43137"/>
                    </a:srgbClr>
                  </a:outerShdw>
                </a:effectLst>
                <a:latin typeface="Cooper Std Black" pitchFamily="18" charset="0"/>
              </a:rPr>
              <a:t>What do you look at when you are catching the ball?</a:t>
            </a:r>
            <a:endParaRPr lang="en-US" sz="4800" b="1" i="1" dirty="0" smtClean="0">
              <a:solidFill>
                <a:schemeClr val="bg1"/>
              </a:solidFill>
              <a:effectLst>
                <a:outerShdw blurRad="38100" dist="38100" dir="2700000" algn="tl">
                  <a:srgbClr val="000000">
                    <a:alpha val="43137"/>
                  </a:srgbClr>
                </a:outerShdw>
              </a:effectLst>
              <a:latin typeface="Cooper Std Black" pitchFamily="18" charset="0"/>
            </a:endParaRPr>
          </a:p>
          <a:p>
            <a:pPr algn="ctr"/>
            <a:endParaRPr lang="en-US" sz="4800" b="1" dirty="0" smtClean="0">
              <a:solidFill>
                <a:schemeClr val="bg1"/>
              </a:solidFill>
              <a:effectLst>
                <a:outerShdw blurRad="38100" dist="38100" dir="2700000" algn="tl">
                  <a:srgbClr val="000000">
                    <a:alpha val="43137"/>
                  </a:srgbClr>
                </a:outerShdw>
              </a:effectLst>
              <a:latin typeface="Cooper Std Black" pitchFamily="18" charset="0"/>
            </a:endParaRPr>
          </a:p>
          <a:p>
            <a:pPr algn="ctr"/>
            <a:r>
              <a:rPr lang="en-US" sz="4800" b="1" dirty="0" smtClean="0">
                <a:solidFill>
                  <a:schemeClr val="bg1"/>
                </a:solidFill>
                <a:effectLst>
                  <a:outerShdw blurRad="38100" dist="38100" dir="2700000" algn="tl">
                    <a:srgbClr val="000000">
                      <a:alpha val="43137"/>
                    </a:srgbClr>
                  </a:outerShdw>
                </a:effectLst>
                <a:latin typeface="Cooper Std Black" pitchFamily="18" charset="0"/>
              </a:rPr>
              <a:t>Where do you put your hands on the ball to make it easier to catch it?</a:t>
            </a:r>
          </a:p>
          <a:p>
            <a:pPr algn="ctr"/>
            <a:endParaRPr lang="en-US" sz="4800" b="1" dirty="0" smtClean="0">
              <a:solidFill>
                <a:schemeClr val="bg1"/>
              </a:solidFill>
              <a:effectLst>
                <a:outerShdw blurRad="38100" dist="38100" dir="2700000" algn="tl">
                  <a:srgbClr val="000000">
                    <a:alpha val="43137"/>
                  </a:srgbClr>
                </a:outerShdw>
              </a:effectLst>
              <a:latin typeface="Cooper Std Black" pitchFamily="18" charset="0"/>
            </a:endParaRPr>
          </a:p>
          <a:p>
            <a:pPr algn="ctr"/>
            <a:r>
              <a:rPr lang="en-US" sz="4800" b="1" dirty="0" smtClean="0">
                <a:solidFill>
                  <a:schemeClr val="bg1"/>
                </a:solidFill>
                <a:effectLst>
                  <a:outerShdw blurRad="38100" dist="38100" dir="2700000" algn="tl">
                    <a:srgbClr val="000000">
                      <a:alpha val="43137"/>
                    </a:srgbClr>
                  </a:outerShdw>
                </a:effectLst>
                <a:latin typeface="Cooper Std Black" pitchFamily="18" charset="0"/>
              </a:rPr>
              <a:t>What color is this screen?</a:t>
            </a:r>
            <a:endParaRPr lang="en-US" sz="4800" b="1" dirty="0">
              <a:solidFill>
                <a:schemeClr val="bg1"/>
              </a:solidFill>
              <a:effectLst>
                <a:outerShdw blurRad="38100" dist="38100" dir="2700000" algn="tl">
                  <a:srgbClr val="000000">
                    <a:alpha val="43137"/>
                  </a:srgbClr>
                </a:outerShdw>
              </a:effectLst>
              <a:latin typeface="Cooper Std Black" pitchFamily="18" charset="0"/>
            </a:endParaRPr>
          </a:p>
        </p:txBody>
      </p:sp>
    </p:spTree>
    <p:extLst>
      <p:ext uri="{BB962C8B-B14F-4D97-AF65-F5344CB8AC3E}">
        <p14:creationId xmlns:p14="http://schemas.microsoft.com/office/powerpoint/2010/main" val="2083935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32000"/>
            <a:ext cx="8229600" cy="952500"/>
          </a:xfrm>
        </p:spPr>
        <p:txBody>
          <a:bodyPr>
            <a:noAutofit/>
          </a:bodyPr>
          <a:lstStyle/>
          <a:p>
            <a:r>
              <a:rPr lang="en-US" sz="9600" dirty="0" smtClean="0">
                <a:solidFill>
                  <a:schemeClr val="bg1"/>
                </a:solidFill>
                <a:latin typeface="Cooper Std Black" pitchFamily="18" charset="0"/>
              </a:rPr>
              <a:t>Have a fun week!</a:t>
            </a:r>
            <a:endParaRPr lang="en-US" sz="9600" dirty="0">
              <a:solidFill>
                <a:schemeClr val="bg1"/>
              </a:solidFill>
              <a:latin typeface="Cooper Std Black" pitchFamily="18" charset="0"/>
            </a:endParaRPr>
          </a:p>
        </p:txBody>
      </p:sp>
    </p:spTree>
    <p:extLst>
      <p:ext uri="{BB962C8B-B14F-4D97-AF65-F5344CB8AC3E}">
        <p14:creationId xmlns:p14="http://schemas.microsoft.com/office/powerpoint/2010/main" val="823950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820</TotalTime>
  <Words>856</Words>
  <Application>Microsoft Office PowerPoint</Application>
  <PresentationFormat>On-screen Show (16:10)</PresentationFormat>
  <Paragraphs>110</Paragraphs>
  <Slides>27</Slides>
  <Notes>26</Notes>
  <HiddenSlides>0</HiddenSlides>
  <MMClips>8</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Arial Black</vt:lpstr>
      <vt:lpstr>Calibri</vt:lpstr>
      <vt:lpstr>Cooper Std Black</vt:lpstr>
      <vt:lpstr>Impact</vt:lpstr>
      <vt:lpstr>Times New Roman</vt:lpstr>
      <vt:lpstr>Office Theme</vt:lpstr>
      <vt:lpstr>2_Office Theme</vt:lpstr>
      <vt:lpstr>PowerPoint Presentation</vt:lpstr>
      <vt:lpstr>PowerPoint Presentation</vt:lpstr>
      <vt:lpstr>Ball</vt:lpstr>
      <vt:lpstr>PowerPoint Presentation</vt:lpstr>
      <vt:lpstr>PowerPoint Presentation</vt:lpstr>
      <vt:lpstr>PowerPoint Presentation</vt:lpstr>
      <vt:lpstr>PowerPoint Presentation</vt:lpstr>
      <vt:lpstr>Toss - Catch</vt:lpstr>
      <vt:lpstr>PowerPoint Presentation</vt:lpstr>
      <vt:lpstr>Toss - Catch</vt:lpstr>
      <vt:lpstr>PowerPoint Presentation</vt:lpstr>
      <vt:lpstr>Toss - Catch</vt:lpstr>
      <vt:lpstr>PowerPoint Presentation</vt:lpstr>
      <vt:lpstr>Toss &amp; Count</vt:lpstr>
      <vt:lpstr>PowerPoint Presentation</vt:lpstr>
      <vt:lpstr>Toss &amp; Clap</vt:lpstr>
      <vt:lpstr>PowerPoint Presentation</vt:lpstr>
      <vt:lpstr>Toss &amp; Touch</vt:lpstr>
      <vt:lpstr>PowerPoint Presentation</vt:lpstr>
      <vt:lpstr>PowerPoint Presentation</vt:lpstr>
      <vt:lpstr>PowerPoint Presentation</vt:lpstr>
      <vt:lpstr>Mat</vt:lpstr>
      <vt:lpstr>STRETCH</vt:lpstr>
      <vt:lpstr>STRETCH</vt:lpstr>
      <vt:lpstr>STRETCH</vt:lpstr>
      <vt:lpstr>REVIEW</vt:lpstr>
      <vt:lpstr>Have a fun week!</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dc:title>
  <dc:creator>Batman</dc:creator>
  <cp:lastModifiedBy>Sharon Boggs</cp:lastModifiedBy>
  <cp:revision>62</cp:revision>
  <dcterms:created xsi:type="dcterms:W3CDTF">2012-11-11T18:54:25Z</dcterms:created>
  <dcterms:modified xsi:type="dcterms:W3CDTF">2016-01-31T23:51:33Z</dcterms:modified>
</cp:coreProperties>
</file>