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2" r:id="rId3"/>
    <p:sldId id="284" r:id="rId4"/>
    <p:sldId id="285" r:id="rId5"/>
    <p:sldId id="272" r:id="rId6"/>
    <p:sldId id="277" r:id="rId7"/>
    <p:sldId id="276" r:id="rId8"/>
    <p:sldId id="278" r:id="rId9"/>
    <p:sldId id="275" r:id="rId10"/>
    <p:sldId id="273" r:id="rId11"/>
    <p:sldId id="274" r:id="rId12"/>
    <p:sldId id="280" r:id="rId13"/>
    <p:sldId id="286" r:id="rId14"/>
    <p:sldId id="279" r:id="rId15"/>
    <p:sldId id="291" r:id="rId16"/>
    <p:sldId id="289" r:id="rId17"/>
    <p:sldId id="288" r:id="rId18"/>
    <p:sldId id="293" r:id="rId19"/>
    <p:sldId id="294" r:id="rId20"/>
    <p:sldId id="296" r:id="rId21"/>
    <p:sldId id="295" r:id="rId22"/>
    <p:sldId id="269" r:id="rId23"/>
    <p:sldId id="26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BC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52" autoAdjust="0"/>
  </p:normalViewPr>
  <p:slideViewPr>
    <p:cSldViewPr>
      <p:cViewPr varScale="1">
        <p:scale>
          <a:sx n="74" d="100"/>
          <a:sy n="74" d="100"/>
        </p:scale>
        <p:origin x="74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B24DD-C248-44BB-8E2C-9AC5FD79FF92}" type="datetimeFigureOut">
              <a:rPr lang="en-US" smtClean="0"/>
              <a:pPr/>
              <a:t>10/19/2015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00510-D77C-4078-90A4-904E0FC157C0}" type="slidenum">
              <a:rPr lang="en-US" smtClean="0"/>
              <a:pPr/>
              <a:t>‹#›</a:t>
            </a:fld>
            <a:endParaRPr lang="en-US" dirty="0"/>
          </a:p>
        </p:txBody>
      </p:sp>
    </p:spTree>
    <p:extLst>
      <p:ext uri="{BB962C8B-B14F-4D97-AF65-F5344CB8AC3E}">
        <p14:creationId xmlns:p14="http://schemas.microsoft.com/office/powerpoint/2010/main" val="86902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a:t>
            </a:fld>
            <a:endParaRPr lang="en-US" dirty="0"/>
          </a:p>
        </p:txBody>
      </p:sp>
    </p:spTree>
    <p:extLst>
      <p:ext uri="{BB962C8B-B14F-4D97-AF65-F5344CB8AC3E}">
        <p14:creationId xmlns:p14="http://schemas.microsoft.com/office/powerpoint/2010/main" val="404103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a:t>
            </a:fld>
            <a:endParaRPr lang="en-US" dirty="0"/>
          </a:p>
        </p:txBody>
      </p:sp>
    </p:spTree>
    <p:extLst>
      <p:ext uri="{BB962C8B-B14F-4D97-AF65-F5344CB8AC3E}">
        <p14:creationId xmlns:p14="http://schemas.microsoft.com/office/powerpoint/2010/main" val="97348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Levels Hunt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"Underneath each mat is a card that shows you an example of one of the three levels.  The card also has the name of the level written next to the picture. When the music begins, you will look under the mat you are standing on.  Travel in that level to a new mat.  When you get to the new mat, look under it to see what your next level is you will use when you travel.  See if you can find out what is under every mat before the music stops. Keep going until the music stops.</a:t>
            </a:r>
          </a:p>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a:t>
            </a:fld>
            <a:endParaRPr lang="en-US" dirty="0"/>
          </a:p>
        </p:txBody>
      </p:sp>
    </p:spTree>
    <p:extLst>
      <p:ext uri="{BB962C8B-B14F-4D97-AF65-F5344CB8AC3E}">
        <p14:creationId xmlns:p14="http://schemas.microsoft.com/office/powerpoint/2010/main" val="1216231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place review of balances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5</a:t>
            </a:fld>
            <a:endParaRPr lang="en-US" dirty="0"/>
          </a:p>
        </p:txBody>
      </p:sp>
    </p:spTree>
    <p:extLst>
      <p:ext uri="{BB962C8B-B14F-4D97-AF65-F5344CB8AC3E}">
        <p14:creationId xmlns:p14="http://schemas.microsoft.com/office/powerpoint/2010/main" val="333667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Seated Review of</a:t>
            </a:r>
            <a:r>
              <a:rPr lang="en-US" baseline="0" dirty="0" smtClean="0"/>
              <a:t> Body Parts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6</a:t>
            </a:fld>
            <a:endParaRPr lang="en-US" dirty="0"/>
          </a:p>
        </p:txBody>
      </p:sp>
    </p:spTree>
    <p:extLst>
      <p:ext uri="{BB962C8B-B14F-4D97-AF65-F5344CB8AC3E}">
        <p14:creationId xmlns:p14="http://schemas.microsoft.com/office/powerpoint/2010/main" val="2352657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7</a:t>
            </a:fld>
            <a:endParaRPr lang="en-US" dirty="0"/>
          </a:p>
        </p:txBody>
      </p:sp>
    </p:spTree>
    <p:extLst>
      <p:ext uri="{BB962C8B-B14F-4D97-AF65-F5344CB8AC3E}">
        <p14:creationId xmlns:p14="http://schemas.microsoft.com/office/powerpoint/2010/main" val="785813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8</a:t>
            </a:fld>
            <a:endParaRPr lang="en-US" dirty="0"/>
          </a:p>
        </p:txBody>
      </p:sp>
    </p:spTree>
    <p:extLst>
      <p:ext uri="{BB962C8B-B14F-4D97-AF65-F5344CB8AC3E}">
        <p14:creationId xmlns:p14="http://schemas.microsoft.com/office/powerpoint/2010/main" val="526334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9</a:t>
            </a:fld>
            <a:endParaRPr lang="en-US" dirty="0"/>
          </a:p>
        </p:txBody>
      </p:sp>
    </p:spTree>
    <p:extLst>
      <p:ext uri="{BB962C8B-B14F-4D97-AF65-F5344CB8AC3E}">
        <p14:creationId xmlns:p14="http://schemas.microsoft.com/office/powerpoint/2010/main" val="1265542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10</a:t>
            </a:fld>
            <a:endParaRPr lang="en-US" dirty="0"/>
          </a:p>
        </p:txBody>
      </p:sp>
    </p:spTree>
    <p:extLst>
      <p:ext uri="{BB962C8B-B14F-4D97-AF65-F5344CB8AC3E}">
        <p14:creationId xmlns:p14="http://schemas.microsoft.com/office/powerpoint/2010/main" val="1193391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11</a:t>
            </a:fld>
            <a:endParaRPr lang="en-US" dirty="0"/>
          </a:p>
        </p:txBody>
      </p:sp>
    </p:spTree>
    <p:extLst>
      <p:ext uri="{BB962C8B-B14F-4D97-AF65-F5344CB8AC3E}">
        <p14:creationId xmlns:p14="http://schemas.microsoft.com/office/powerpoint/2010/main" val="718998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12</a:t>
            </a:fld>
            <a:endParaRPr lang="en-US" dirty="0"/>
          </a:p>
        </p:txBody>
      </p:sp>
    </p:spTree>
    <p:extLst>
      <p:ext uri="{BB962C8B-B14F-4D97-AF65-F5344CB8AC3E}">
        <p14:creationId xmlns:p14="http://schemas.microsoft.com/office/powerpoint/2010/main" val="524294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530883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14</a:t>
            </a:fld>
            <a:endParaRPr lang="en-US" dirty="0"/>
          </a:p>
        </p:txBody>
      </p:sp>
    </p:spTree>
    <p:extLst>
      <p:ext uri="{BB962C8B-B14F-4D97-AF65-F5344CB8AC3E}">
        <p14:creationId xmlns:p14="http://schemas.microsoft.com/office/powerpoint/2010/main" val="2761740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15</a:t>
            </a:fld>
            <a:endParaRPr lang="en-US" dirty="0"/>
          </a:p>
        </p:txBody>
      </p:sp>
    </p:spTree>
    <p:extLst>
      <p:ext uri="{BB962C8B-B14F-4D97-AF65-F5344CB8AC3E}">
        <p14:creationId xmlns:p14="http://schemas.microsoft.com/office/powerpoint/2010/main" val="257823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Travel</a:t>
            </a:r>
            <a:r>
              <a:rPr lang="en-US" baseline="0" dirty="0" smtClean="0"/>
              <a:t> to a new mat and choose one body part to balance on.  Hold your balance as you count to five.  When you finish counting to five you can relax on your mat.</a:t>
            </a:r>
          </a:p>
          <a:p>
            <a:endParaRPr lang="en-US" baseline="0" dirty="0" smtClean="0"/>
          </a:p>
          <a:p>
            <a:r>
              <a:rPr lang="en-US" baseline="0" dirty="0" smtClean="0"/>
              <a:t>Do this at least 3 times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16</a:t>
            </a:fld>
            <a:endParaRPr lang="en-US" dirty="0"/>
          </a:p>
        </p:txBody>
      </p:sp>
    </p:spTree>
    <p:extLst>
      <p:ext uri="{BB962C8B-B14F-4D97-AF65-F5344CB8AC3E}">
        <p14:creationId xmlns:p14="http://schemas.microsoft.com/office/powerpoint/2010/main" val="3469888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time, travel to a new mat using a low level when you get there choose one body part to balance on. </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17</a:t>
            </a:fld>
            <a:endParaRPr lang="en-US" dirty="0"/>
          </a:p>
        </p:txBody>
      </p:sp>
    </p:spTree>
    <p:extLst>
      <p:ext uri="{BB962C8B-B14F-4D97-AF65-F5344CB8AC3E}">
        <p14:creationId xmlns:p14="http://schemas.microsoft.com/office/powerpoint/2010/main" val="3759128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time, travel to a new mat using a low level when you get there choose one body part to balance on. </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18</a:t>
            </a:fld>
            <a:endParaRPr lang="en-US" dirty="0"/>
          </a:p>
        </p:txBody>
      </p:sp>
    </p:spTree>
    <p:extLst>
      <p:ext uri="{BB962C8B-B14F-4D97-AF65-F5344CB8AC3E}">
        <p14:creationId xmlns:p14="http://schemas.microsoft.com/office/powerpoint/2010/main" val="167151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time, travel to a new mat using a low level when you get there choose one body part to balance on. </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704272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Balance on one body part, hold it for a count of five.</a:t>
            </a:r>
            <a:r>
              <a:rPr lang="en-US" baseline="0" dirty="0" smtClean="0"/>
              <a:t>  Travel to a new mat using any level you would like.  When you get to the new mat, balance on a different single body part.  After you hold the second balance for a count of five you can relax on your mat.</a:t>
            </a:r>
          </a:p>
          <a:p>
            <a:endParaRPr lang="en-US" baseline="0" dirty="0" smtClean="0"/>
          </a:p>
          <a:p>
            <a:r>
              <a:rPr lang="en-US" baseline="0" dirty="0" smtClean="0"/>
              <a:t>Do this at least three times.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4053377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Balance on one body part, hold it for a count of five.</a:t>
            </a:r>
            <a:r>
              <a:rPr lang="en-US" baseline="0" dirty="0" smtClean="0"/>
              <a:t>  Travel to a new mat using any level you would like.  When you get to the new mat, balance on a different single body part.  After you hold the second balance for 5 seconds travel to a new mat and Balance on a different single body parts! After you hold the Third balance for a count of five you can relax on your mat.</a:t>
            </a:r>
          </a:p>
          <a:p>
            <a:endParaRPr lang="en-US" baseline="0" dirty="0" smtClean="0"/>
          </a:p>
          <a:p>
            <a:r>
              <a:rPr lang="en-US" baseline="0" dirty="0" smtClean="0"/>
              <a:t>Do this at least three times.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21</a:t>
            </a:fld>
            <a:endParaRPr lang="en-US" dirty="0"/>
          </a:p>
        </p:txBody>
      </p:sp>
    </p:spTree>
    <p:extLst>
      <p:ext uri="{BB962C8B-B14F-4D97-AF65-F5344CB8AC3E}">
        <p14:creationId xmlns:p14="http://schemas.microsoft.com/office/powerpoint/2010/main" val="3887671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22</a:t>
            </a:fld>
            <a:endParaRPr lang="en-US" dirty="0"/>
          </a:p>
        </p:txBody>
      </p:sp>
    </p:spTree>
    <p:extLst>
      <p:ext uri="{BB962C8B-B14F-4D97-AF65-F5344CB8AC3E}">
        <p14:creationId xmlns:p14="http://schemas.microsoft.com/office/powerpoint/2010/main" val="1601870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23</a:t>
            </a:fld>
            <a:endParaRPr lang="en-US" dirty="0"/>
          </a:p>
        </p:txBody>
      </p:sp>
    </p:spTree>
    <p:extLst>
      <p:ext uri="{BB962C8B-B14F-4D97-AF65-F5344CB8AC3E}">
        <p14:creationId xmlns:p14="http://schemas.microsoft.com/office/powerpoint/2010/main" val="422253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52D25-598C-478D-8762-EE41A8918FED}" type="datetimeFigureOut">
              <a:rPr lang="en-US" smtClean="0"/>
              <a:pPr/>
              <a:t>10/19/2015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6FB73-B03A-4147-B69B-E17FA111676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0.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0.jpe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0.jpe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Documents and Settings\Sharon.RHYTHMANDMOVESN\My Documents\Portola\Power Point\Clip Art\32029877.eps"/>
          <p:cNvPicPr>
            <a:picLocks noChangeAspect="1" noChangeArrowheads="1"/>
          </p:cNvPicPr>
          <p:nvPr/>
        </p:nvPicPr>
        <p:blipFill>
          <a:blip r:embed="rId3"/>
          <a:srcRect/>
          <a:stretch>
            <a:fillRect/>
          </a:stretch>
        </p:blipFill>
        <p:spPr bwMode="auto">
          <a:xfrm>
            <a:off x="381000" y="228600"/>
            <a:ext cx="3048000" cy="3048000"/>
          </a:xfrm>
          <a:prstGeom prst="rect">
            <a:avLst/>
          </a:prstGeom>
          <a:noFill/>
        </p:spPr>
      </p:pic>
      <p:sp>
        <p:nvSpPr>
          <p:cNvPr id="3" name="Title 2"/>
          <p:cNvSpPr>
            <a:spLocks noGrp="1"/>
          </p:cNvSpPr>
          <p:nvPr>
            <p:ph type="ctrTitle"/>
          </p:nvPr>
        </p:nvSpPr>
        <p:spPr>
          <a:xfrm>
            <a:off x="2209800" y="2133600"/>
            <a:ext cx="7772400" cy="3633362"/>
          </a:xfrm>
        </p:spPr>
        <p:txBody>
          <a:bodyPr>
            <a:noAutofit/>
          </a:bodyPr>
          <a:lstStyle/>
          <a:p>
            <a:r>
              <a:rPr lang="en-US" sz="9600" b="1" dirty="0" smtClean="0">
                <a:solidFill>
                  <a:schemeClr val="bg1"/>
                </a:solidFill>
                <a:effectLst>
                  <a:outerShdw blurRad="38100" dist="38100" dir="2700000" algn="tl">
                    <a:srgbClr val="000000">
                      <a:alpha val="43137"/>
                    </a:srgbClr>
                  </a:outerShdw>
                </a:effectLst>
              </a:rPr>
              <a:t>Welcome</a:t>
            </a:r>
            <a:br>
              <a:rPr lang="en-US" sz="9600" b="1" dirty="0" smtClean="0">
                <a:solidFill>
                  <a:schemeClr val="bg1"/>
                </a:solidFill>
                <a:effectLst>
                  <a:outerShdw blurRad="38100" dist="38100" dir="2700000" algn="tl">
                    <a:srgbClr val="000000">
                      <a:alpha val="43137"/>
                    </a:srgbClr>
                  </a:outerShdw>
                </a:effectLst>
              </a:rPr>
            </a:br>
            <a:r>
              <a:rPr lang="en-US" sz="9600" b="1" dirty="0" smtClean="0">
                <a:solidFill>
                  <a:schemeClr val="bg1"/>
                </a:solidFill>
                <a:effectLst>
                  <a:outerShdw blurRad="38100" dist="38100" dir="2700000" algn="tl">
                    <a:srgbClr val="000000">
                      <a:alpha val="43137"/>
                    </a:srgbClr>
                  </a:outerShdw>
                </a:effectLst>
              </a:rPr>
              <a:t>Stand on a Mat</a:t>
            </a:r>
            <a:endParaRPr lang="en-US" sz="96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sz="107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mn-lt"/>
              </a:rPr>
              <a:t>SAFETY RULES</a:t>
            </a:r>
            <a:r>
              <a:rPr lang="en-US" sz="107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Bell MT" pitchFamily="18" charset="0"/>
              </a:rPr>
              <a:t/>
            </a:r>
            <a:br>
              <a:rPr lang="en-US" sz="107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Bell MT" pitchFamily="18" charset="0"/>
              </a:rPr>
            </a:b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Bell MT" pitchFamily="18" charset="0"/>
              </a:rPr>
              <a:t>(</a:t>
            </a:r>
            <a:endPar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Bell MT" pitchFamily="18" charset="0"/>
            </a:endParaRPr>
          </a:p>
        </p:txBody>
      </p:sp>
      <p:sp>
        <p:nvSpPr>
          <p:cNvPr id="3" name="Content Placeholder 2"/>
          <p:cNvSpPr>
            <a:spLocks noGrp="1"/>
          </p:cNvSpPr>
          <p:nvPr>
            <p:ph idx="1"/>
          </p:nvPr>
        </p:nvSpPr>
        <p:spPr>
          <a:xfrm>
            <a:off x="228600" y="1798637"/>
            <a:ext cx="8686800" cy="4830763"/>
          </a:xfrm>
        </p:spPr>
        <p:txBody>
          <a:bodyPr>
            <a:normAutofit fontScale="92500" lnSpcReduction="10000"/>
          </a:bodyPr>
          <a:lstStyle/>
          <a:p>
            <a:pPr algn="ctr"/>
            <a:r>
              <a:rPr lang="en-US" sz="6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DO YOUR BEST</a:t>
            </a:r>
          </a:p>
          <a:p>
            <a:pPr algn="ctr">
              <a:buNone/>
            </a:pPr>
            <a:r>
              <a:rPr lang="en-US" dirty="0" smtClean="0"/>
              <a:t>	</a:t>
            </a:r>
            <a:r>
              <a:rPr lang="en-US" sz="2200" i="1" dirty="0" smtClean="0"/>
              <a:t>We all are different, but we all can do our own best.</a:t>
            </a:r>
          </a:p>
          <a:p>
            <a:pPr algn="ctr"/>
            <a:r>
              <a:rPr lang="en-US" sz="5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 SAFE</a:t>
            </a:r>
          </a:p>
          <a:p>
            <a:pPr algn="ctr">
              <a:buNone/>
            </a:pPr>
            <a:r>
              <a:rPr lang="en-US" dirty="0" smtClean="0"/>
              <a:t>	</a:t>
            </a:r>
            <a:r>
              <a:rPr lang="en-US" sz="2200" i="1" dirty="0" smtClean="0"/>
              <a:t>It’s our responsibility to keep ourselves safe</a:t>
            </a:r>
            <a:r>
              <a:rPr lang="en-US" sz="2400" i="1" dirty="0" smtClean="0"/>
              <a:t>.</a:t>
            </a:r>
          </a:p>
          <a:p>
            <a:pPr algn="ctr"/>
            <a:r>
              <a:rPr lang="en-US" sz="5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 RESPECTFUL</a:t>
            </a:r>
          </a:p>
          <a:p>
            <a:pPr algn="ctr">
              <a:buNone/>
            </a:pPr>
            <a:r>
              <a:rPr lang="en-US" sz="2800" dirty="0" smtClean="0"/>
              <a:t>	</a:t>
            </a:r>
            <a:r>
              <a:rPr lang="en-US" sz="2200" i="1" dirty="0" smtClean="0"/>
              <a:t>Treat people the way you want to be treated.</a:t>
            </a:r>
          </a:p>
          <a:p>
            <a:pPr algn="ctr">
              <a:buNone/>
            </a:pPr>
            <a:r>
              <a:rPr lang="en-US" sz="2200" i="1" dirty="0" smtClean="0"/>
              <a:t>	Treat the equipment you would want someone to treat your things.</a:t>
            </a:r>
          </a:p>
          <a:p>
            <a:pPr algn="ctr">
              <a:buNone/>
            </a:pPr>
            <a:r>
              <a:rPr lang="en-US" sz="2200" i="1" dirty="0" smtClean="0"/>
              <a:t>	Treat our school, gym and environment the way that you treat your home.</a:t>
            </a:r>
            <a:endParaRPr lang="en-US" sz="2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731"/>
            <a:ext cx="8229600" cy="1143000"/>
          </a:xfrm>
        </p:spPr>
        <p:txBody>
          <a:bodyPr>
            <a:noAutofit/>
          </a:bodyPr>
          <a:lstStyle/>
          <a:p>
            <a:r>
              <a:rPr lang="en-US" sz="9600" dirty="0" smtClean="0">
                <a:solidFill>
                  <a:schemeClr val="bg1"/>
                </a:solidFill>
              </a:rPr>
              <a:t>Levels Hunt</a:t>
            </a:r>
            <a:endParaRPr lang="en-US" sz="9600" dirty="0">
              <a:solidFill>
                <a:schemeClr val="bg1"/>
              </a:solidFill>
            </a:endParaRPr>
          </a:p>
        </p:txBody>
      </p:sp>
      <p:pic>
        <p:nvPicPr>
          <p:cNvPr id="8" name="Picture 7" descr="C:\Users\Sharon\Desktop\Play with a purpose\Clipart\child pose 2.eps"/>
          <p:cNvPicPr/>
          <p:nvPr/>
        </p:nvPicPr>
        <p:blipFill>
          <a:blip r:embed="rId3" cstate="print">
            <a:clrChange>
              <a:clrFrom>
                <a:srgbClr val="FFFFFF"/>
              </a:clrFrom>
              <a:clrTo>
                <a:srgbClr val="FFFFFF">
                  <a:alpha val="0"/>
                </a:srgbClr>
              </a:clrTo>
            </a:clrChange>
          </a:blip>
          <a:srcRect/>
          <a:stretch>
            <a:fillRect/>
          </a:stretch>
        </p:blipFill>
        <p:spPr bwMode="auto">
          <a:xfrm>
            <a:off x="369643" y="3810000"/>
            <a:ext cx="2955144" cy="1291944"/>
          </a:xfrm>
          <a:prstGeom prst="rect">
            <a:avLst/>
          </a:prstGeom>
          <a:noFill/>
          <a:ln w="9525">
            <a:noFill/>
            <a:miter lim="800000"/>
            <a:headEnd/>
            <a:tailEnd/>
          </a:ln>
        </p:spPr>
      </p:pic>
      <p:pic>
        <p:nvPicPr>
          <p:cNvPr id="9" name="Picture 8"/>
          <p:cNvPicPr/>
          <p:nvPr/>
        </p:nvPicPr>
        <p:blipFill>
          <a:blip r:embed="rId4" cstate="print">
            <a:clrChange>
              <a:clrFrom>
                <a:srgbClr val="FFFFFF"/>
              </a:clrFrom>
              <a:clrTo>
                <a:srgbClr val="FFFFFF">
                  <a:alpha val="0"/>
                </a:srgbClr>
              </a:clrTo>
            </a:clrChange>
          </a:blip>
          <a:srcRect/>
          <a:stretch>
            <a:fillRect/>
          </a:stretch>
        </p:blipFill>
        <p:spPr bwMode="auto">
          <a:xfrm>
            <a:off x="6704647" y="878395"/>
            <a:ext cx="1982153" cy="4379772"/>
          </a:xfrm>
          <a:prstGeom prst="rect">
            <a:avLst/>
          </a:prstGeom>
          <a:noFill/>
          <a:ln w="9525">
            <a:noFill/>
            <a:miter lim="800000"/>
            <a:headEnd/>
            <a:tailEnd/>
          </a:ln>
          <a:effectLst/>
        </p:spPr>
      </p:pic>
      <p:pic>
        <p:nvPicPr>
          <p:cNvPr id="10" name="Picture 9" descr="C:\Documents and Settings\Sharon.RHYTHMANDMOVESN\My Documents\Portola\Clip Art\groin stretch 2.eps"/>
          <p:cNvPicPr/>
          <p:nvPr/>
        </p:nvPicPr>
        <p:blipFill>
          <a:blip r:embed="rId5" cstate="print"/>
          <a:srcRect/>
          <a:stretch>
            <a:fillRect/>
          </a:stretch>
        </p:blipFill>
        <p:spPr bwMode="auto">
          <a:xfrm>
            <a:off x="3591723" y="2895332"/>
            <a:ext cx="2579052" cy="2362835"/>
          </a:xfrm>
          <a:prstGeom prst="rect">
            <a:avLst/>
          </a:prstGeom>
          <a:noFill/>
        </p:spPr>
      </p:pic>
      <p:sp>
        <p:nvSpPr>
          <p:cNvPr id="17" name="WordArt 7"/>
          <p:cNvSpPr>
            <a:spLocks noChangeArrowheads="1" noChangeShapeType="1" noTextEdit="1"/>
          </p:cNvSpPr>
          <p:nvPr/>
        </p:nvSpPr>
        <p:spPr bwMode="auto">
          <a:xfrm>
            <a:off x="914400" y="5715000"/>
            <a:ext cx="1447800" cy="381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sz="3600" kern="10" spc="0" dirty="0" smtClean="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rPr>
              <a:t>LOW</a:t>
            </a:r>
            <a:endParaRPr lang="en-US" sz="3600" kern="10" spc="0" dirty="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18" name="WordArt 8"/>
          <p:cNvSpPr>
            <a:spLocks noChangeArrowheads="1" noChangeShapeType="1" noTextEdit="1"/>
          </p:cNvSpPr>
          <p:nvPr/>
        </p:nvSpPr>
        <p:spPr bwMode="auto">
          <a:xfrm>
            <a:off x="3811414" y="5648396"/>
            <a:ext cx="1884980" cy="381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sz="3600" kern="10" spc="0" dirty="0" smtClean="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rPr>
              <a:t>MEDIUM</a:t>
            </a:r>
            <a:endParaRPr lang="en-US" sz="3600" kern="10" spc="0" dirty="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19" name="WordArt 9"/>
          <p:cNvSpPr>
            <a:spLocks noChangeArrowheads="1" noChangeShapeType="1" noTextEdit="1"/>
          </p:cNvSpPr>
          <p:nvPr/>
        </p:nvSpPr>
        <p:spPr bwMode="auto">
          <a:xfrm>
            <a:off x="6793096" y="5595867"/>
            <a:ext cx="1677746" cy="381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sz="3600" kern="10" spc="0" dirty="0" smtClean="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rPr>
              <a:t>HIGH</a:t>
            </a:r>
            <a:endParaRPr lang="en-US" sz="3600" kern="10" spc="0" dirty="0">
              <a:ln w="9525">
                <a:solidFill>
                  <a:srgbClr val="000000"/>
                </a:solidFill>
                <a:round/>
                <a:headEnd/>
                <a:tailEnd/>
              </a:ln>
              <a:solidFill>
                <a:schemeClr val="bg1"/>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90997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Inside a Paper Bag!</a:t>
            </a:r>
            <a:endParaRPr lang="en-US"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76400" y="1066800"/>
            <a:ext cx="5791200" cy="5791200"/>
          </a:xfrm>
          <a:prstGeom prst="rect">
            <a:avLst/>
          </a:prstGeom>
        </p:spPr>
      </p:pic>
    </p:spTree>
    <p:extLst>
      <p:ext uri="{BB962C8B-B14F-4D97-AF65-F5344CB8AC3E}">
        <p14:creationId xmlns:p14="http://schemas.microsoft.com/office/powerpoint/2010/main" val="1448867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a:noAutofit/>
          </a:bodyPr>
          <a:lstStyle/>
          <a:p>
            <a:r>
              <a:rPr lang="en-US" sz="15000" b="1" dirty="0" smtClean="0">
                <a:solidFill>
                  <a:schemeClr val="bg1"/>
                </a:solidFill>
                <a:effectLst>
                  <a:outerShdw blurRad="38100" dist="38100" dir="2700000" algn="tl">
                    <a:srgbClr val="000000">
                      <a:alpha val="43137"/>
                    </a:srgbClr>
                  </a:outerShdw>
                </a:effectLst>
              </a:rPr>
              <a:t>Body Parts</a:t>
            </a:r>
            <a:endParaRPr lang="en-US" sz="150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Person front and back with labels.eps"/>
          <p:cNvPicPr>
            <a:picLocks noGrp="1" noChangeAspect="1"/>
          </p:cNvPicPr>
          <p:nvPr>
            <p:ph idx="1"/>
          </p:nvPr>
        </p:nvPicPr>
        <p:blipFill>
          <a:blip r:embed="rId3"/>
          <a:stretch>
            <a:fillRect/>
          </a:stretch>
        </p:blipFill>
        <p:spPr>
          <a:xfrm>
            <a:off x="91256" y="76200"/>
            <a:ext cx="9052744" cy="66294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4525963"/>
          </a:xfrm>
        </p:spPr>
        <p:txBody>
          <a:bodyPr/>
          <a:lstStyle/>
          <a:p>
            <a:pPr algn="ctr">
              <a:buNone/>
            </a:pPr>
            <a:r>
              <a:rPr lang="en-US" sz="15000" b="1" dirty="0" smtClean="0">
                <a:solidFill>
                  <a:schemeClr val="bg1"/>
                </a:solidFill>
                <a:effectLst>
                  <a:outerShdw blurRad="38100" dist="38100" dir="2700000" algn="tl">
                    <a:srgbClr val="000000">
                      <a:alpha val="43137"/>
                    </a:srgbClr>
                  </a:outerShdw>
                </a:effectLst>
              </a:rPr>
              <a:t>BALANCE</a:t>
            </a:r>
          </a:p>
          <a:p>
            <a:pPr algn="ctr">
              <a:buNone/>
            </a:pPr>
            <a:r>
              <a:rPr lang="en-US" b="1" dirty="0" smtClean="0">
                <a:solidFill>
                  <a:schemeClr val="bg1"/>
                </a:solidFill>
                <a:effectLst>
                  <a:outerShdw blurRad="38100" dist="38100" dir="2700000" algn="tl">
                    <a:srgbClr val="000000">
                      <a:alpha val="43137"/>
                    </a:srgbClr>
                  </a:outerShdw>
                </a:effectLst>
              </a:rPr>
              <a:t>Hold your body still for 3 or more seconds</a:t>
            </a:r>
            <a:endParaRPr lang="en-US"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0"/>
            <a:ext cx="4419600" cy="1523999"/>
          </a:xfrm>
        </p:spPr>
        <p:txBody>
          <a:bodyPr>
            <a:normAutofit lnSpcReduction="10000"/>
          </a:bodyPr>
          <a:lstStyle/>
          <a:p>
            <a:pPr algn="ctr">
              <a:buNone/>
            </a:pPr>
            <a:r>
              <a:rPr lang="en-US" sz="9600" dirty="0" smtClean="0"/>
              <a:t>Foot</a:t>
            </a:r>
          </a:p>
          <a:p>
            <a:endParaRPr lang="en-US" dirty="0"/>
          </a:p>
        </p:txBody>
      </p:sp>
      <p:sp>
        <p:nvSpPr>
          <p:cNvPr id="4" name="Title 1"/>
          <p:cNvSpPr>
            <a:spLocks noGrp="1"/>
          </p:cNvSpPr>
          <p:nvPr>
            <p:ph type="title"/>
          </p:nvPr>
        </p:nvSpPr>
        <p:spPr/>
        <p:txBody>
          <a:bodyPr/>
          <a:lstStyle/>
          <a:p>
            <a:r>
              <a:rPr lang="en-US" dirty="0" smtClean="0"/>
              <a:t>Take your weight on your:</a:t>
            </a:r>
            <a:endParaRPr lang="en-US" dirty="0"/>
          </a:p>
        </p:txBody>
      </p:sp>
      <p:pic>
        <p:nvPicPr>
          <p:cNvPr id="4098"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495800" y="1371600"/>
            <a:ext cx="2647950" cy="5057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your weight on your:</a:t>
            </a:r>
            <a:endParaRPr lang="en-US" dirty="0"/>
          </a:p>
        </p:txBody>
      </p:sp>
      <p:sp>
        <p:nvSpPr>
          <p:cNvPr id="3" name="Content Placeholder 2"/>
          <p:cNvSpPr>
            <a:spLocks noGrp="1"/>
          </p:cNvSpPr>
          <p:nvPr>
            <p:ph idx="1"/>
          </p:nvPr>
        </p:nvSpPr>
        <p:spPr/>
        <p:txBody>
          <a:bodyPr/>
          <a:lstStyle/>
          <a:p>
            <a:pPr algn="ctr">
              <a:buNone/>
            </a:pPr>
            <a:r>
              <a:rPr lang="en-US" sz="9600" dirty="0" smtClean="0"/>
              <a:t>Bottom/seat</a:t>
            </a:r>
          </a:p>
          <a:p>
            <a:endParaRPr lang="en-US" dirty="0" smtClean="0"/>
          </a:p>
          <a:p>
            <a:endParaRPr lang="en-US" dirty="0"/>
          </a:p>
        </p:txBody>
      </p:sp>
      <p:pic>
        <p:nvPicPr>
          <p:cNvPr id="3074" name="Picture 2"/>
          <p:cNvPicPr>
            <a:picLocks noChangeAspect="1" noChangeArrowheads="1"/>
          </p:cNvPicPr>
          <p:nvPr/>
        </p:nvPicPr>
        <p:blipFill>
          <a:blip r:embed="rId3"/>
          <a:srcRect/>
          <a:stretch>
            <a:fillRect/>
          </a:stretch>
        </p:blipFill>
        <p:spPr bwMode="auto">
          <a:xfrm>
            <a:off x="2743200" y="3048000"/>
            <a:ext cx="4048125" cy="3414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0"/>
            <a:ext cx="8229600" cy="1569660"/>
          </a:xfrm>
          <a:prstGeom prst="rect">
            <a:avLst/>
          </a:prstGeom>
        </p:spPr>
        <p:txBody>
          <a:bodyPr>
            <a:spAutoFit/>
          </a:bodyPr>
          <a:lstStyle/>
          <a:p>
            <a:pPr algn="ctr">
              <a:buNone/>
            </a:pPr>
            <a:r>
              <a:rPr lang="en-US" sz="9600" dirty="0" smtClean="0"/>
              <a:t>Stomach</a:t>
            </a:r>
          </a:p>
        </p:txBody>
      </p:sp>
      <p:sp>
        <p:nvSpPr>
          <p:cNvPr id="5" name="Title 1"/>
          <p:cNvSpPr>
            <a:spLocks noGrp="1"/>
          </p:cNvSpPr>
          <p:nvPr>
            <p:ph type="title"/>
          </p:nvPr>
        </p:nvSpPr>
        <p:spPr/>
        <p:txBody>
          <a:bodyPr/>
          <a:lstStyle/>
          <a:p>
            <a:r>
              <a:rPr lang="en-US" dirty="0" smtClean="0"/>
              <a:t>Take your weight on your:</a:t>
            </a:r>
            <a:endParaRPr lang="en-US" dirty="0"/>
          </a:p>
        </p:txBody>
      </p:sp>
      <p:pic>
        <p:nvPicPr>
          <p:cNvPr id="1026" name="Picture 2"/>
          <p:cNvPicPr>
            <a:picLocks noChangeAspect="1" noChangeArrowheads="1"/>
          </p:cNvPicPr>
          <p:nvPr/>
        </p:nvPicPr>
        <p:blipFill>
          <a:blip r:embed="rId3"/>
          <a:srcRect/>
          <a:stretch>
            <a:fillRect/>
          </a:stretch>
        </p:blipFill>
        <p:spPr bwMode="auto">
          <a:xfrm>
            <a:off x="914400" y="3581400"/>
            <a:ext cx="7415318" cy="2524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1676399"/>
          </a:xfrm>
        </p:spPr>
        <p:txBody>
          <a:bodyPr>
            <a:normAutofit/>
          </a:bodyPr>
          <a:lstStyle/>
          <a:p>
            <a:pPr algn="ctr">
              <a:buNone/>
            </a:pPr>
            <a:r>
              <a:rPr lang="en-US" sz="9600" dirty="0" smtClean="0"/>
              <a:t>Back</a:t>
            </a:r>
          </a:p>
          <a:p>
            <a:endParaRPr lang="en-US" dirty="0"/>
          </a:p>
        </p:txBody>
      </p:sp>
      <p:sp>
        <p:nvSpPr>
          <p:cNvPr id="5" name="Title 1"/>
          <p:cNvSpPr>
            <a:spLocks noGrp="1"/>
          </p:cNvSpPr>
          <p:nvPr>
            <p:ph type="title"/>
          </p:nvPr>
        </p:nvSpPr>
        <p:spPr/>
        <p:txBody>
          <a:bodyPr/>
          <a:lstStyle/>
          <a:p>
            <a:r>
              <a:rPr lang="en-US" dirty="0" smtClean="0"/>
              <a:t>Take your weight on your:</a:t>
            </a:r>
            <a:endParaRPr lang="en-US" dirty="0"/>
          </a:p>
        </p:txBody>
      </p:sp>
      <p:pic>
        <p:nvPicPr>
          <p:cNvPr id="5122" name="Picture 2"/>
          <p:cNvPicPr>
            <a:picLocks noChangeAspect="1" noChangeArrowheads="1"/>
          </p:cNvPicPr>
          <p:nvPr/>
        </p:nvPicPr>
        <p:blipFill>
          <a:blip r:embed="rId3"/>
          <a:srcRect/>
          <a:stretch>
            <a:fillRect/>
          </a:stretch>
        </p:blipFill>
        <p:spPr bwMode="auto">
          <a:xfrm>
            <a:off x="1905000" y="2819400"/>
            <a:ext cx="5139432" cy="3438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sz="9600" dirty="0" smtClean="0"/>
              <a:t>Hip</a:t>
            </a:r>
          </a:p>
          <a:p>
            <a:endParaRPr lang="en-US" dirty="0"/>
          </a:p>
        </p:txBody>
      </p:sp>
      <p:sp>
        <p:nvSpPr>
          <p:cNvPr id="4" name="Title 1"/>
          <p:cNvSpPr>
            <a:spLocks noGrp="1"/>
          </p:cNvSpPr>
          <p:nvPr>
            <p:ph type="title"/>
          </p:nvPr>
        </p:nvSpPr>
        <p:spPr/>
        <p:txBody>
          <a:bodyPr/>
          <a:lstStyle/>
          <a:p>
            <a:r>
              <a:rPr lang="en-US" dirty="0" smtClean="0"/>
              <a:t>Take your weight on your:</a:t>
            </a:r>
            <a:endParaRPr lang="en-US" dirty="0"/>
          </a:p>
        </p:txBody>
      </p:sp>
      <p:sp>
        <p:nvSpPr>
          <p:cNvPr id="2" name="AutoShape 2" descr="data:image/png;base64,%20iVBORw0KGgoAAAANSUhEUgAAAkEAAAEWCAYAAAEWYHPpAAAAAXNSR0IArs4c6QAAAARnQU1BAACxjwv8YQUAAAAJcEhZcwAADsMAAA7DAcdvqGQAAP+lSURBVHhe7F0FoFTV1l7T3bcDuHSDgqCiYhc2Knb77PfsVuzu7u7A7m5sQVS64XZM95z/+/aZQYz/6UNU1Lvg3Jk5uc/ea33rWzulW/5EOf7fR396ys5jc8Wff2kxFj9Xm3z6zltHP/vog0/aW78Y7XdopuLuv7QYip+rTfYaXa6Vu90yYkhvyWWy8q/b313tz/ij5TdrUmPj0qOO3Wtb7YbLL/uIv9O5glRWByTkcUp1eaU6568uq1TKd9x07dR3H7tubM+gU6p8HvF5XWI32STqrJf7n3pS1u9fKf1qq2WLY6+fUNN3wIvFy/6y8j9l0s5je2s9gyYJuRyi4VKL2azukAM8J7NmWR7OyD1vfWk4bqv+2pBeVXLIrX99U6P8orndf8cdLx+6YYN26g6DtYaQRQp5g7SGk9Iey8ii9oTMWhaVzxd2Siafl7vf/KKC17SE48i41e4T/jT5f0v66K0GaEGnGS+bk45UTuLJvCQzOUmmstCaghQ0o8TSefHajNK33i9Om1euef4zdb8JI4LaxmsNlpPuef8vo0lHH73325tsVDl+4ODBYnO4JZ/ru8uAAaOf4rEfFPcFk9bWnjtpgnbiDkO1D2Y1y+vfNEtz3CyLW1Ly4XdN8tncsBx02g3Pvfldq+Htmc0Gu9MkbkdeCjlNCjDA8es1aBOG1Wkmg0Gy6eJN/wKy4/Y9tQG9Y+NHrTNCQsEGcZjLxOVun1I8rGfS66++fOxVB22svTm9Uc565F15d8Yy8dsNsu7AKhnZJyR7jR8uR22/ibz09tvrTNxztx3UlRSzTdoyBQmnCtISN0jPmjJJ5RLQKrtYLWu+ub375itj9997uNa/X08JMHNcbrHZTWJ1xWTOvPnFs5BJ911+gmvu45dc3bDloY+/+V2joWddtdiMeQn5HVLhdUjI7RC31So1Iau8cfXJnxavU5LXYIKaVdoTaRm32VjZcvPNxWQyiA/uP5lfszNp2bJlzhuuP37qcSftJeuuu4mEyqqls6NFmpuXyzvvzpRNNjpiBVQYDZ4eVx9++9uGnffYe/ePP/54o+32POprm9UiXrtZTJompkIBmmGAChqkADdfkq3G1COLNMkAs1rTGXn6lddlysNPiNVokKDbLj1GblQ8c80TTdMcl11+SmO/AcPks6ktYgA8WKx2mT/PKO9+tFh23eXUH2DpzwLr1kNDWnXAJf2qAtKrslxcTrsUjBZZ3pmRb5d1yY3Pf2DYcHStFo3nkElZyWSNkkhnZYBXkyq/R4b3qZedz76nfODAgW3FW/6pcu4FlzyyYOqUSfZ0h4zoXSuJjMigXbaWbDaj6EuhkBOvt0xee3eeXHHJdSpP7r7z8kcOPPikPfj9ZzNpk/4BrbbMI32qfFJXHhSf2yUWi12aunAzS0Ee/HapGLWEtLTH8aC8RGBuZeXl4ku0SQMytl91pZz4wIc/e+8/Qv71r3/5ln78Ylef6qDUl7tgBSZx2azQe7gXWAeyRSxj15MsooNlS1pk0bIOWRL2S9A8Tw4+eAvpWVshJpsTDskk/QfuDz37GRlX79dqKmxSFfRKQ21A/B4vzMgq0axJtHxGHp0+Swb0qZMePXuKP1Qhs2d9J1+99oEEfTYw7Sq4UL9c8Pif4/63H1mrjRtUB4gwiwHhtQG+yWoyihEwgFyCp+6Sd2a3i6NugLz8yuuGMSOrNFiaHH3MIRLpWizjNlwbNCctiVRe8qA4fYftNeJnX2S9nm7N7baKx2GVvtUhKcCLLW3LwNNViblgkE87W8XlMsvwIUOlogK5brbKbVfcJPVlPulVEZC2hMgNL33xh2bSDTfcMGTao1fPGNi7THyABw3pNIpJZVRnPCULmqLydbtJ3vnsyxXpGr9eT23TzUaJ1xNCYZdJPJ6RHr3skkqnca0ZlpKUI4+49uc1iVLntwCYRSr9bjlg0xGSKuSlDnHat41pyWQSYu1VBs3xSX2PGjFbHXLHJTdIbXlAKoNQ28Hj20644Mpy/U7/m5x05pn93nr5hdmfrfQyvyRbDKvURjZUSl3QI0HEkTSofEGQMV0ytzEihlC/jgeffS6kny2yx4Sh2qARfcWAwo/F0xKN50GWc5LLZKRfX584QCYjsaxcdNHDKg3/b0LG1ru0umqXdOLkE3fdXBY3tUpH3CgdCEdG9wlKwmiUTpdLahHIXnnRLUigEzShDF7CJuMPOBQ2XefaYYcdoFO/TjbYaJMls779qM5ut4kLibzznse2Hjdu3CvFw0oOnLTjtJZ5M4Y7DXmcYxJ6Yfhc9ewqv088dqvkka6vF4ZlGnBm32POPXLP/fa8eeMR/bV6T156BG3gbxZJaTmxDBgkbeGULF0Wl65oXE476dyBW2+99bzTTjs9e8klF/8gX/5raY2o82i18HJ7bjpSFjbFRTMYhdo1pMYLRuqSmSazvPDQC4oi2G3EsDKQCrtsf9SBsO+cJDTvov33PaCXfrefyuTJk9e+567rPocPBm6YxWxBgpAiE54zrodX7ADcHMwmh7jQBExxWsxg+GacS7DRxIoA24WMIhjzvLZITj6a2yKvTl9gGFzt0YbUe6QGDqgu4FbnZBF3EqxnN8ckWV4lTz313n99/5L84kkjqpxadcgrPaqqpVdNEOFGVIbVV8rd05ZKpmkpXqQATNIzz+MMyrFH7CbtnipggVnamhIye+5sOefCW37wnEsuu/ih22++ak+n3S5mvGgBV+fpi4tiRLK2HVgOEstMA4cBL81jHx1TGhmWSWmSyuZU4rMFDd41Kwvb4vIOyPD4wZVaNRxIPQq3OkTTY0YLMlqTeU0RmQ3ze3/W8l+VOSX5xZNRAqHhPbxt6/TtIZFkVobWeeTNpW0yZuRQmfnRJ4L8AbvWJAZvcPaFp0h5qkPidp+k3QHwJw0Z1SQFvJjZGpB9Dj7JUFPp0oKBADTRAXaOF0DmcMvjHKAtXgoGBAKbg0lMGlJTTAVfMi+pDDa8cQREpy2WljCAtjOeldC6e4p5xlPSt8ollcicSkQLGjK3gFxFTC4LWqIye3mHvPlN0/+UOSX5VRdtvMGQQnXQbjBbTNLe0SEOq0nsTqs0zoWXQy61RHNy37WHypK0W8AtpToXkSZfLdyuUVKRTuV+zVaPnHjWNZJJRCUU8IJ3WVTG5JAxBWiFpvGl8Buakcsik/JZ2W5gGayqIMhriSdyEk1lpT2aljZ4q2g4KWv1rQSHs0vQZZGQz4l404pCg0khzZmcAZkTlm+Xh8VZO0Sefv7FVcogyq/RpMptN+nd5AAZY8nbHRaxAX9sCGJ79Ownzzz8stx25SGyoK1ThvQol1w6J/GOuMQregIUm2E6BfH6A4h/nHLZ1fdIW2uTOB283qYySMshY6BJUB6YFHAD2pLNksXnZFydC5lWgJYWpCuZluUdCdCQWgk5jeKzGsWNgnIzPcQmAL4DmLU8kpQvF7Sh4GDqjQmZ39i+yplTkv96A2SQaa+tBuUyeFEBiDodTrhHqzidDrGYnWJBxrlB5wf3L0dCXTIwmJaZnXZxpRGNeHzSGs2LDzSB5pNC6HLlNXfB5cbEbrGJHaWuzEqZmqYyiGwvB7XJZLLSGUlIv4BRInFNFrWFZe+N+okb4OTE8+3IFAOuMMKkHPCmVmROWyQtc5vC8uqMRnlz6rRtGhp6vKy/xW+X/9rk4450FRJgoQw9OhIpmI1JjNAmo8kibo8HGebCWVb5ckaTDOxXKRHERMF4hxSsTlnYmYIWZMSAjCDhMlusMnLkaPn00y+Up8JNgBsassWIT4YLBYC0WWFSCsDc1NIhO61VL2v3CsmGAyrFD/LqQsaSPbOmwYzrCcgt0STwJiLmYdt2XHXvFGdXPHXutddePVd/g9Ujv6RJ9iO3H5l0wDd/14aXB/54kDnUDhe0KgO3m89b5eAteosFmkJ9KCAzFuWADdC85Y2Lpa6qp34zk1Vy4oFnuxJcSjddCl1zaSMWZfJmaWxslL3H1kuZwwguhIyju0cG5o2IvpAxcZh0J4LrtmhG7n9n5m82p1+SX3zAo3dc/81rT94y2ISSm97Ujpe3iMftw0uaJVQWkLUG9cFdjFJXV6HceDYXlQhU3+KAe8c5JoC3DcGiEez2qRfekxkzZkADbbgeRJCkCMLP0ndekwT+ZHNJ2W1AANcic9nQAKOHQits6oSjOO2WlwYMHtxntrrod5ZfXQoX/fvgZWaBywUgvvfdtzWIH8UPL+XxV8nQ/jWqUs4Oj6Q5PJKGi4smMzCbpLhdHpVBVptb7rp/ioTDYWUuzCQKPSC1qCQ2hDipZJdoaZHN+vjg9rPgQgXFjwjghkD//P3PvICn/3GySqr69GOP7H32mcc8EAgGpK6+BmDqkVDILwN6o+RhGg6nS5a3dypQ9nr8qpolb7DI/Q8/qzIkmUxSfWhrxTt+n1kmmFMSmVsAbrFuc5jPJJ3InB5rb7H42ptvLdruHyurlEmUCy88d8PH7rvpXYMZIAq8CUKrnC47PI5FNhw3GN7PpLxXIFCGqBp2YrLLg488o3MjunzsYsbwN02tAPKogSMZkDn5Ao6D55AMbjR+Qv6Gm276QzXnx7LKmVSS6V9+s9NWW416qqayTHx+r3iBN+UVfikDXvnBfkP+EEzLKh2Rgjz25HNKW+KJhPKUJmQkFA+ZibCEYTugnxlL3p0FT8oj0xYuavvNafytstoTMHp4vRZARM4X9gU8Mnb0AKkIVcqCpWF54OFn4Nn0UCSfg/OHgzPS7dPsQAMK5EvQIh7Lwb/zvNaO+J+eSf+VJ62KLG+OnLvfwUdv8fzzL/To6opCE1rF6unZcsc9T7iaW1vBmaAn0BAziCHgW5kbMykDk0wj0ErgU4F1ziQdXdE/PYP+NNnvgIM1l9OqOV1WLRh0a2Xlfs3rtWvX33zrf4qn/L3lxImjtAsO2iH81lPPnVvc9ZeW1d562LciIKZUl7d94YcnF3f9pWW1ZhDirgEWoHCN346Yzv89+fkLy2oFa4/V8ICjc15fv88j0778yvLmjMV/eTP7zd7ihEP21Px20zd91psQ3WvvPde7eM9RGhswA06HbHfJs395b7RKJrbDqB7aMVsO0C7be7Q2xLJM+pvbh9i+fHhdHpu/vFnaIxEJJ7+vn/4ry6/OoHvuuu3MgzbsrZ218xBtVC+/lPsd4DKaNHfE5NvFrfL+d03qvJaOhOIzifz3nSj+yvKLGTRpXIN29JZ9tdlPX3W+12WSSDwrnbG0NHelZUFzTD5b0CXL8Tuj6dbkrR6BDCqIp7Z3Su34i8vPYsTkYw7QUgs+FqvVqFpA4mC58XhatUTEU3lVNQHlkaVtcdloAOIwf5VkNatc++JUw+aDAtrA+qBUVvUqnHXfG6udsf9eMvmM7bStJmwgZaEaMVpc0rf3RJU3KzTowIkTIo/8e0vt/qO31t5942V57vPF8t3SmIRTVnl7+kL5aE6bfLk4IwM2Pajire9aDe/ObDX0rHBIqmCULMJNg8Wq7mMwIZ7KinSkEFf8BeTRRx8t33f3odoOO4yWhp5DxOOuE4fdKx9/8YKq3lW5tM96DVpLJCOL2zqkPGiVRCwrQ3tWyMCGGmGvfWPeKOGMyHH3vLxC4xBHmfbbaVyudfEiaFBAXN5yaVwyR/LZpAzqWSVjRu1q2/3cc3HVmivbbd1fq60JyEabjpMhA8ukpn4UCjgjXR2dksr222PYkPUeNV59yGjNaHfJq98sM8xsThp6V4RUtxiPxwJXbRSv3SR+ALIfv1eW7cb0zH01a47U9+8rkWxOxu80XroSUTaUiM/tlDU/c3ppPo9LdtplO3E5vNLSbJV8JiNffTVXvpiWvYCZw/OMny6wFe57a4bSjP03HqA1t6TEaTGJ22wRNsRYTAZxwyHZTBa5eJ+tV5hNOMsmPZGp076RZeGI5AsGsRrN4nM5xO30qGNrqlx22YXDR4/eUEasPVoikZSYzVZxev3y7vtfyhabH2eYtNvBZxVP/SlIH7/Pbvlls9411gQ9MqCuUsq8bnG4nPBeBVnWlhbPyPGRhx65yUuwTqZTkgfdSWU1Vdnf152X/lVBqaqoltMfXHN69u+65UaaMb5UhvUMIAwKStlm41W1CyvpWC3s9fokk7fLzjsfq9J81dWTXy8PuNv2PeCkPX7yEk2LF08+YsdR59SG3NKXGYSwgX0f0ymLNEVTUoALf23pPMmk06ovTjicFIvdISEtKhUehwysqwZku+Wip/+8bn3/PnhPrX3mR9Kv2guNRvrhjVc0RWGb3xmRvltsJl2dUVm6rFMam7pkiXGk7LNRh2wwbog47RYpaG54a/tPedDcxY2vsvNkPF2QTmRIIpWVGHYk4Zry4DrJQk48LpesM2qY7Lv3rrLHHhOkb58asZqsqn+k2+UWqRq8dfF2f6gcuvfEeUdtOVDrl18iY/vXSgiFyz7hJmi3xjY3sPuP4Y3fnxmXpS3V5zzz2NtSWZ7DZpXDttRk7Oj+qoZzeVMnMm6JNDUu+HkeNLpnQKvyGaW2zC9V5QFZDEKYBsZsMKQPG9zl7WWLZPCgBunZo0H8gYC8+OTL0rRwjvStqhSn0ysXTpn6h2vPpoMrtHGDqqUu5Bc28LJXCOsu2aqyqDUKytIhj38012EwGBSB1bRCw757rDd/6LDe4gOPI0S43Blxuz2Sy6dAdg2imYf+fDC55aBabUZjG3LeIIdusRZA2irlXqe0xnLSGklLLJOSQJ8q6d27F3iDW66/5CaYl116VpZL1miXa577dJUzqHdDT+2AAw96/OyzJ+9e3PVf5cyTjn92ydRnth9cG5CQ1yVWh00MoGDsVjNneVjmtkTl1S/nr0jP0qVL97juyiMfdrosqlWmtS0KLAWOpnOSiDbLBhuvLV1dMRk0YtJJe06ceMX/+yLbDQ5pebPI8IYqWW9If1nQ2CGdyPsqZFSvMrdMx5UV5VUS62iXZx5/RWoDbqkOhaQrrslm+x0gu+//n/8pkwI+q8bOD+zpFgzWyOdfff2D6887//L3p705ZVyqcwnohxlkDq7VWAC+mKVvhR8FxS4zFlkMTPx0bqt8vaBdvlzYbDj7nPOnfzrlxmF9Kz3geOzSk5NC/36SzmjS3pGWz6fPl9NPP0N2n7hP+QP33blDY3PHZyeffPL04mN/3sQo50w+89WXH75hCzcyaUSfAWKBNpnMdqkP2aVHtVtmG53yynNviiSSbLXH/qCEPH7Z8qiD4Nks0tzSKfsdfMp/zaTKiqDmsLObAygCuwHDHAyGgqxV45UQMwDfycpFY59GxHfYh/xAyZtgEgI6wn4C8Eb5gqSzRpnfGpdp7ebWTbaa8P5HU27auVelV+rKgIs2gC4wKE3NQgbOWNIlna5a+fITfSTUf5P/ekLfgFPz+MxSATe//uB+8GIJGYFIvgYaNPnhd6TebVINpwaTEQTRJprRIf8+8SBJ2bwAdJPq+N0ZMcrJp535g+cMHzZQy6bCquOVCSDKNv9So6K+aTKxfxViooJYjPQjefwzqva0dNagzIHhjVkzSjSTl9ZwSsLOepyWEHeyUaoCLmi0Q7xuu2rvV2PqIglZ0BSXdXbY953Tzj53Yz0lvyy/mIODKx2a2+uQrdYaKgublko4lpQM3Hm6IypBlGJG0xSgtSXzctlF/5HyXEqavNVistol0t4JGtApRtDrAw670OB127SKMg9A0aM6XJX6EnEzsDGxmBxm1i4Dg6ptn25ZNQ+Rs+Q05VXbETh3wrNG8NmS8Eil3yC9fJrUBJxSic3NfkrwuNTsznBWZjWGZUFbTj6ft+gX3/fH8qsu2GrDPlq//j1kzpyFqvuuw2GWdAQMMRIFYBdkk/FryYabrytpgWnEm6XLVwGwdqDkMpKDCbKniNHmkkMOO1kqKstU7zGKalVFxuRyzBxNdSRndz12uBoA0+gbsMIbiRo0yE6ekWRG2uIZaWxNSl9wnAqEQD6XVco8Ngm4bMgYADQ0jp21ulIF+WZxp8xr7pKpc1atTyPlF6sjNhhRAQ2ySyqRAON0iosJgSusqCqXeQs7JJkwy9bbjZT6oEMcWgQxnAMvgheFZaTjEbhOO4oBGYQM++67uXj5rFjZR5q2CWEDq94TjR2uBMd1rQpHo+ID6LYiFGiBCS1qT8uMxS0ybmCNjOgRkN6VbulZ7pYKnx0Z5JIgQhya4dLOhEyd3SzTFoZl/J6Hu+9+5Kkz1INWUf5rzm68dg+ttsIpUYCgwwHVdTrFiRKzgDNYrU6x2+3Su/9YJDArla6ELGkLSz3iGjdKd3EChFGD0eDdiQPEp6uuvg2xTwT3Ys/YYi9YZEYWWmQA8NKU0jChRCopnR1xGVhhl+bOLLTDKJsPrBILXDjNRyfFGvDJDK9nlhRMry2SkTemLxF3j8Hy0mtvrLLG/Fj+643+PWEtLVZA+A8VT4GKej0eEEEbovsAtMgNluoAYNpl4/V7QAFs4s22iyWRlkZXpRSyGaXuBgNUyWiVLAD1hhvulig00YpMNFnYo0Pv8cFOngqcodCxODCsHV4GXvDUHYeJj7wG7pyd0zUCNnJcfSBD4zC7jnhWPpzVIh/OXnUz+m9CF/H/ihulzE6VPvhWRaRSadXbPQksCIOILW/ulFHDyiUQ75JAuFE0vFyjwy2LlyyW1s4OYEWj0pB0Ogk8Av+ADRmMJmVSjP6pQcwYxkl86TQyqgvexlhIyDk7DxM/MoedHVRG4xyem88ZlFZ9uzgsXzWb5Yrnpht+r8yh/OKND912qGZH6S2MxKUdGeOEmdntLrx0RjbaYBTU36l6a5RXBSSfjUh7OA3W7ZVFTY0gfEHEZi7wJwfMxyA33/U4aFNSZTpfln2GSqI0CBv7HzW3NMpeI2pU73x28csgPkrDzGNpAHW8IPNb4vLa9AW/W6asLL/qIQ/c/cBrS75+Z7AkOm2fzpgRclSXS+PyVunRo4eYbG7ZdGwvsQu8GjKqAO7S1pVRHIfRkNFoEbPNLu2dBXn+pRclARPjIDkqLzNkZWGGGZARyVQC15tkwxqPGv/PIQgJmHkzgufnP/3fXfVvkVV62H4bDtWWwB0ThyoqKqEhNunXKwgCaROf0yV2a15mNydBCTiOwwSW7JHHn3lLATTrX+iz+GDVR+hHwmGXeZA/DRHnqIANhFMDwUvIG98t/kMzpiSr/ND6ar8WAimjcLxGDQJVVqD16VElQ4b2lSjctNUKr+PyQl9M8syLH4A2RRQmsbMUtYfflRYhpOA+iup+jkxRv3NpmTbr98OXXyP/FaT/myxp7DJ89e1yw1rrbIOIuEuWNrZKBkAeiSfk6xlzgTUcjsCudnnFe5qaWiQBEG+Hh4rF4/gORg5Cl06n8T2tMC2VSqkuwvFESqI4p4sVU3+yrNbSOefcM7U3X35MbKoJSJMRw/tI37714Co+ueSq++CN2CcR8VQqp3su8hm4eu5nRuKQ+mRXPH5m8NnZ9ed2x/tdHj5kUB8tEWsXn8cnNbWV0IacfPDxF6rDp8NpFRsYsgngTaE50d1zWAS9VQ50gKHHqHXWn/b2G2+MVCf9k+TVV98abbMaNafTqvl8Tq2yIqAFQx5txMi1f4rY3fLr5Jr9N1CZd8p2Q9TnndddneRnt6wZssqO7I8ULwg54KpXn5pqOWXfrVvLpVWbvOta3Va5hsgarUR3nLjX/Bcef/AZzZiTS08/ZoGvzCtBU2fZgnnzHX4oVresGfKnsrFfEk0rTNp7vdpHNhrZV75buFRVkMezOQnH8uK2G2WPa77vl9Mtf578KYVw7WUXzvzgxUcGVJpS4vW4xWk3id3qEJfDgk+TWEw2MQ/d7rJJhxx+ylZDQtqwXmVSEwyIHWw84HGKGffQKoa07H7qVX+PKUf/4vK7K9EOY/tqHktGfBazsHnc5zCrIfesNmJ/LcawHEGOaEwKRiMUyCqRJFt9CnLJ0+8bjj1sr/bWr94O1lT6pMrnFr/TJRmjWY64+fVuFFpDZLUWxHFHHzW76fPn+jmhKCGghsVqVj1wWJXIWUAUE8YPVpupCtcCFAc7M6olnY3SBrHj2kRak8HrbzHrmMmXDOQlh++xnZZrnC4N1SGp8vgkOGBcaucTL3TwWLf8+bJKSnT+GZM3mPf+4+9ZrEkJmCxidtjEJBlJZqEQWU3SnPUkz8k5LGr0bl5VN7K9WZMcuDzno+A8FulMXmIZTVVNrt3HLV5bSNiXIweFuv7FT1akbashfs1ptUjfmjKpqqiQnGbJnnLP63pv7W75XeTee69riYS/Lvf7yqRvv7HS1hU7dftt97m0ePgH8otKdPcN17zb+sULG+binWKzGqU1lpbFzV1qDD0dEatLk1Aa1hImOFtDJiNZKFK2QGUQbFkokEiWnQdzQBzNKkedcMoT333x/q7LZ7ynOkm4nQ5xO1zgRjYol1W5tfX2Pv6oPfbY/aarzjpj1vNTbunvsBikIuCVhqqQaAafTH6o252tbtlwXJ22yfjBMmJkf+ndt6d4vRWgG35YPFudrPAeNhIP6dUw/gd5/5OC2HhIhbbLqP4ys6ldFrclZUlbRBZ1dEFhTOKwGMFJLFIdcEo5p9IPusXn4vwnFrGZzAJQARoZ5KjrH/dUVlbGirf8WZmwyUCtZWmLlLtMqq+C3eaQAPhOrOCQvNkqizoXyvjtDtrnnXuufoAT48E7So/KkPQqrxT3WrtEDzvhWG/xVt3yG2TPvTbSbOYutvBKwGeXfv1HypZbDhKHtyc8iQvUg9NFsQdgBuqDf4iOWzotX40ZscNa+h2KSnTefw5alJg7tUdleUhmLO6QF79eLMtbIuVTnntnr7qa8sZrj9n6MaKPBjQIOO1QHpfUBNjnlG0YTnFAgSxGuC7wnlS6AHTSZGnCLhfcN+Vn0eKkYw9rfv/tFyri6Yz0g4vqaOtSLWsuh0ccVruEEIn1HNEgrz70FCygIHazJuU+j9RXBsVhd8hpf+LMtH8HOe2UI16cNfONbYj87Oc8ZuxQGTx4hDQ2tovT6VZKMWbMEDGYPfAMHG8RkfaOiLS2RyQes8tuuxz1g/w33HHpSZ5Fn7wd6TSF5PpHXzKB9MLv6HL+OafdvPCdKYe3Le+QsCEHJDJIyOeSuqAXheoUv8shXodDzULJZRsMZovEUhmJgykzuho+8bBHNt5mxz2Lt1Py1FOP3XPd+cftH6cbzGSh5RoUwyp9etXIQQfsC/fHME2TZCwmN152rdjgNr2I6qrLfFIbLMO9NTn30Q+6lWgV5YQjJhXmL/ncwO6Ew4cPgwY44J5qVUuu1WoFKLiFc8LaYdQoTlnW0iUd7R1i9wwdPmnnSV8Xb/MD+X8LY0SfGm3aPH1GzM2GVGkmQ0YCINCs0wl5XFKBcJvDo6hEJL2csdOEzzT4UDylSTielY50WnyDNrzm6NPOPo73mfr5e6POOmLfz2Jst2draw4cCi6QnRn0f5wIzq5m6/NlOsRmMYvLZpIyv1vqy4N4tlt6j9/j+IkHH3E179ctvyxXX3HDEc88fMNVA0bX2ceMGg5jt0I5GB3DOKFI6XRW9cphlyan0yNOFycCtMsnn81G+ZjkxOMv+EWD/VUWfcGZJ133zlN3HsMRAU48wM8Q3usWv9chHrsdD7UCMXRFyuVNyqV1qqVBNAm4CtLYJXLGAy8aNluvl6b6ihdy6hz2d2BfcNXnE26LsxiyvshfSIvLUhDQLyCfVw3VqAoFgUIGmfzw32Mhmt8qp5/w7wVff/ByLxsQxO0ySBnKogpewgej5uy0GnKJ3SNYncKqFebxdPDaTbYcL/ms3oeEXsBkMqo5Q9nphtPwxhN56YplJFjTp/7U/5y6dMqUKWdP+2LKuXX1LqlGUGPn1Jxup1gtTrHZhswaNnyTgb+qQJAYw7j+rkIIxNeLm3iASD72i0XCOVmFHd85uNMCt8bunNTgrmROErmc+GwG6Qjn5LWFs8Xj80nQ7xO/3yMGk1W++mo6XtAIGLWrCVPjqZxUQHPsuTRcHBAPiQ35HFLmBoc228VXN1iOuey2f5QSXXHJhVu8cv81r3Lq9HK3Ra174YYxc6BICQNIijnIlkbM71QbBMuCXXrXWpzDKYgXwjUN2HJjcJ+INLW0SVdTWKIFg/Tv3Ud8lT0lEZ4h7cuXSS8uG7HzOlJRUwFFy2BjBybOmsk+OqDY6bzkC5xI0iHx5IAnflWBLJj19aArjpn47deLliM6A/LYbOLCi5QBDn0uJ9wMXBAUiN2nOBEj0cgNi6AYaA349+aS+RIEl3K7XWp+eXaXdbnhe6GYQFRVN2RBFtx3w/XgXibFt0JwmQGcb7XYJJo2yGV/4pjQP1o2G1KnlbuMUlPhlBpfQNxOTnGKnESh85PVK5y6m92LjQbmsV6hy+qVjkRamrqS0hFJSFPWKc9N/bKPw2D4fu0byIcff7zzGafsPsULQw36y2Tt0YMlEPCJCWF8JBIFGBSkT18EMgAMzt7HWdE5IJjoxd8c2Ezeu+/eFyEFv1Kuv+X6YY9efsZ0oB1eAMoBNQ8ivK8MgIjZXECRjKTwMo6yWhkRALwiaqM7a45m5dmPPkFCvdJ/eIPE4mHpVd9DzTEbDPmBOC7V9EGffOW5VyCUR5TGsf1uD6zOKXxJujGTt1fnxfc9GtRT8/eUE4/8lzb3o2fVog21AaeaNNgGg+JIKqIOh4FwhSJO6kl3xTlVOqNQllgaipOR1mhaLMGG1JRXXv3Z2vy77733qvvuvOi4hl5B6dGjUrUQ5KAQ5Ed2UAluZotd9TWNRGJQlk7p1asaZNuOc4FpeGYW/LWjPSb9Bm139G477XYj7/s/WfZl555/8gN3X3ppRVlAmtti0lDpVd2l99p0lNT6/RJLJ/GQLKBOJJbEC8LHxuII4+v9wmywItL6uK1TXEAkH9xaKID9INF+V1Yyhgq57vyrFQ/yAN24BV3gSFDZFNzjxnvsKTZf3WHb7bjrbXpqfl/Zc+9JV7z4zDMnWEFCOVanR6/+4G2afPH5tP8pz35Ott12+31qQ45L53z1To3DyFFgmlR5HMgHuGy3TU3HzSm4aVA0sAJsnQjQHk2pAVAcwN6eiEprl0HW3XKnT6+49uoxxVsrAf3Y/D8H73v7nM9f71UVIIeFYiDtwVFDwZfg8nA/olkGXKijIynLlrdLM1xdBn4rxbmL0xkQcE6fUJC+/Wpg6G5E3Vlwr2p54L4n/eBZ4eKjlKxShozr59FcNpQ2LAPoKkGU/IFbr49EmOXVT7+BK3OLE/4SyCoJuLc+1T5wJ3Apu1nSZoPM44sgo0K+kMyZNU8+eONdsbKvLEyNGemBK3RxYgy7QxIg4MF+fWTdLbZC2J9GJJESs6ves/vuu//Xysz/Ra664qpbLr3s3MMKIPcmLY/o0CycDNqMAmQ9Cp0HXYbF7BKP1y/9R6yftUWXyMxvZ5hc1oyRaGEHQphhKgwWUOSSB1yoYEO5G3aU5noSZIAiFk6PgLPYfmjFfrvFqNazYS8FIrKRw4M4SBVRUxui3LnLo9IYTsnyWEJuue8Jp9frzR928GFJU/g7I2dX8SKCdQKt/A5Gzg64JDwElszKX65TwQEghJE5nTHx9u8PRcljw73bpfDmW+8iicS4VZdVtqpD99xVe/+dF9UiZxxMxklC1ulXLQGvT5o6oqqLh1pDwmmSoAf8Cchih+J15Mzy3JxOmffVJyDdrAVHEeEdOIMuO1Zz3KfXgXPhi80mu8SBanv++yAFuQUUEyOLCDI0inunkwnxBGq23v+gf/1g+ZhfkoGD+mq5VBegm44ZwQCURzUIIzc0PIXtenpkgwziH1X0ehS5dT+fus4ExWDWcw0OlBPSCk6nEARKQoKruCDLEpEnvrHpR6/E4D31e0On9HfCQbV4AK6JAMFbwwlZHkmLp+fa1z//4jNn963wdFb4rBKAkqhZZ5CPHhcRnAZnwT30yXQV0UBimB6iShe8QAdQqyWSlaXhuJx63lWbiDmQ2XPP7T7EyatN+E6rLMho46Aqd96MAjCb81Ln9YgHyjOsTy2g3yzL21rUhJXlIRfclk9ufmearDtiqHz58UcSVJOV6I+nXy6wkJCJrPnm6Eb27L/ojP3FjozPAxEi7pDkENEZLVZVLZAAKsWiHRKNxkQrZAHBKUnk/bHTzrzYo25alKqqcs1iSIkDrtGC+1AB1LoiLGikm8rCATm4JROiFKUkKjzGcYquVAZx5hIyYUQtUquP2eV+qJyuUPjUFU4/nwWZg3vn2iRZKglRASiTB0FNwxiS2bwk4FI4STAHVkeBEKdfdM3mb7/08n1Lp79Z4/MYxMP6GzXY2QLEgYEBsZB8dR81J4GmD4Ml/nHFis54WtpiWShPRir7jpDHnn3+N5Xxr5HV8gC8RGhojaeN/KFPfZW0gSf1HthTLRm7ZHGreNywUpgo1EN8Aa/M/26BXpGI3FAZAOhOoQCTOZvssstYGTxijIoOCrB2j2TEk4SioNCbnWVittpVeJtHAeSzKUlCiaiMdBdcdZWTpGvO/v85eP/9rzVbNVWvxQiD45AJ+QpY8ExV+ChkKq5aoIjEkctoQNT6K9AHImxJqVQ6gRhGKMO6PX1AVk4dwoIsKhr+q7nzqCj4zh4KnFAiCeVIQmk4XUAaBxLpHLhIDmQ4ARdoknIfOEvAIQEbo16uP2UQF97F69QjYJJrJpmjWok2mWLamGdR8Je2MJWGxBqfXSk57qzL397v4P02UYn+g2S1KNEB++01a9H8d/s7LA4Frcrv09LppmD9eH8UPlAArsoOnhMAWn38/rcCb6bWCI1luCqIUS4/aw81vtqNwu7Icp8dhYPwvrldTFlYl90n4vIr4h4JcxrwPKI3j26ZyhUS2uGe8HnehTei0HMSBwHl6rQcJKqnRUef0kaF4XwzVBB9H+d8QClB6IrorjhlApVJVdDhaADKNrpfBTKP6ILzWHcCxIHNSAYIw9r4BJQngTRHU3nhFOa9a8ulPmiF+0eAAYOywRAYaNiRCVyozAm+yEV/2NjMkb5cGQk6pp7NEb8JhNhdkZSKxEhyW6E8LVBEk69KPvz0q9VSjqsqv+nh33zy+aQDDt7uEa6sy9XZOH0CC0kRRhurvTjo1YzCY4WiviyM0WAXk4o6jFJbVS933/WsXHvOfhJPd0rWXoFrTTK0GoihxeXbRWGxeSrFXegEF7BKWxpcyWuSpggKDgXE0X8trY1SXlaN1BCFLOCPuLfZIRdefCPclyYt7W2qcDgLExWJbgwaofiHQiJsFPZ/0vBdY4Wp2kN6ASUDolB5stj4mc5kpJBOy+j6MnVNaX0wdofhMqadsZRyj9ut00c9n21/NiALV6zjlFpUHFWvAwSzMq+Kim0xY0O+AIhU6B5L5SQCBeTSWgvbImoKLiqPOVQhd9z00M6jx631dDGZf7qsshI9es+Np0x97PZLoloG1qxJHJkYxUZUoKVZLDZ86srDLq9cR5Eb0YDT+3EVPc6fZgBJNBkB6b5KqakOid0UxwbLT7aoGWFiabiuSFS4gmtbsBLREzgA3AInP3C7fLgHEAaKZ4RSsm+TiWioWeSDDz+RTz79ojicHYjH81SBsYd2UXGAQkqJyMn4gWeQ7OKG+MMvSAfRBYqTSmdVTW0E0WEcnKPWlZMB9UHpUe4VtxUcy2AWBxSBAQJJtoZ34CLmdJGsiNXvhg1/6HLNQDymh8idSmtqIphECkQ4rsk3S1tlzLb7yrEnnDiqtrbiC1y2RssqK9GCj9+9/poL/nN0BrmcLuSQUXoLfhMiJloXrYrrxamWYfARfb04CxTJqRCJc6wATGDNJunsSMuBuw4UU0dCMnlaZ05FN8x5JlCDkjSafSrzI9GwGmxN7mAB6vgDHiAIV7QAOYaCcdqjAlQulTLIbbffqRoXDSgw7uewfpJqKgr34b9CF5JqDe+ggxJdGJWIUSfTxzUsNWnv6pRcPCF7r98LBFePxPgequKVJ1IYwgNVVJqJNsV/6kZENaSRPT+TJZeHZydhJPMbI4U3Zix049q/5KDM4tuvmrz96tO3PHXNeYfF2GBqtSFz4Kthqe3xlHJjRB6LmrWMyGRWhVQoMCrjykICpbJLVQ0QqNwl9ZV+cUExrNgP7EEkxvAexNqeRqialfZITpxuuxq9zzqkeDyuar3tjNZwMxOezzCZLo1tPMubY/LUcy9IuLNLHFDYgnIh+rNZsKwTKhW+IsbFTyqB+s204n5tnTHJZ1LgZx6Q4jhIryY7j+AslEAc6BoJvRLcW90Pl5JQ6+9aUPU0nIcrnYLiAKnZ/cVY1lvufPKl35T3a5Kslhd59oG7lr/70LXVUeacEQQX7qQlkZRlEURVMHeGn363VyxAI07dwIJq6MllNt2SRRCfhptw2Q2y9tqcGROlwELMp1EIQAf8NoGUW62sT8lJc0dSoRtDZxcXSgMWmKGgFJNJV9pk1iT3PvA4ypM1sh0K9ehW+FyqaEl51Cc2/uL3kjLpoisdp8ohj4p0dan0MBJkl8pNBgUBPFB3vDOTnMf9C1AePZQ3KoVJgRsl4araEkY567o7Q+uvv36Hfu+/l/wh1jB35szNzjhs4utxRGFZhN2sF2KfFc7sS1cncEssT/ZvqS33SDDoLE6ZwXAWKGNKSyKmidfvBAE3SHtriwTLyiQSCYvPG1KFD51Ss14ZLXaZ+sk3snDRPF0XSYahuD+WH6BOUUrKVRJVl4ToKAeFJspyoAHPZmjvgTINCNjYeRxhN47lDMXuwSDAyYx4egzrfPLFl//WbX0l+UOUqCQfvv7ysfsdsufVFRVBnXSiUMgrqEgulx0ukBN48rdd9Q4o87uEM7VX+azSGDVKVzSKu+SBPBY1AY3T6dIVAW6PjJ5kniuhvvLmR7K8sVk9k4pBJSopSElpSlGZ8luqUkIX7v9esfRz6CaVy0R2lcJ/Nks4C1kJwad1gHettfH2csOtd/6h+bmmyJ/20hddcuGnN11zyWgSXpcdigAlMBms4rSz551R1f+4oEis/2HFY9Dnkj49a8SrFm1HseN8ukrOjM2mEs63ZwXHaoW7e+zJF3RlQJFTOGPSyspjQ3RIZSjtI9rpn9/XH1FKLq60EdVKx+i+wI9l/rzmf6TirCxrXAace97ZSx6677Y6J4m5ixGe3leJXMdmB0qpqgLsx9ajvkpqqqrgbkBcESIb2dTSHpYnn34FCgDuo5TNKLFETPWFoTLRRSlyjUiK9Vj8/N6tlRDpezRS7WhwaWqpUCgN0bOEVhza1Li8s1uJip9rtAwf2ktzgCKR1ColQMjvAzIFgEpOcCCP1yP1tVXi9gfkwUdflC++mi0ZkHCuVe2Ga2RLPIV1PiW3tjL/KSkM26J4DpWFikLhsRICZcDldCViDTY5UgEKmv3HK9FfUlCg5RN22EnzOG1aVVVIu+iyK58tHvqBvPLWB0PdLofmcbs0v9+mlQedON+n9awLag09yrWGnmVar/oyraE+pPWoDWi11QGtvMKvlZX5tLKgWwv4nZrTadc223wL7eTTzj64eNtu+ZH846zo6quv9n83e0FnpKtNnn/uWclk82rd9e0n7CgbbTSubP/9928vntotfxdpa5q3+XOPPbgfv7967y1PTX3rrZPUgW5ZI4Q19mu02POFmX36DHy2d13dVv2qXfVP3nvdMVO/W/K3WI757yDfV4ysobLw89dM+XxKjOmOS9NW/yvWQkT23G58WfFwt/zJssYrkMOO2BmyYPqHMnP24rlcwmRQQ+0Jrz710L3qhG75U2WNVyA3wvFMMpFz2zKy5U47TfQ7bWy8PPW1F157vHhKt/yJskYr0PN3XqmZzQ5xun2ZKq9bLE7f1yGrUwzR5aznWeOV/58ga3QhaHM/EuCPfD3lmscDXq+8esk+N7q8TvFbUjK6f9mhxdO65U+UNVqBFnbFRWPHtkxC9cN2W43idbHjulVMidgavVr1P0X+dAU698zTPjp61020sw7f85uzD9tz6i233P6RpmmjeCySMUlHIiluKE0skpCspkk2l5GA3yNjdjn8AXWDbvlT5Q+vjS6kUgMO3XvH6YbWedaQlzOfOYQzfnDoCwfcGcBxJJuRA2582XDC/ru0Lp75UdnwHjViMRekKuAXr9eBRFtl50ue7m6PWgPkDymE888/v893n7wzV2ufraaa8UBZOIcjB9o5OJYcobnVbGHfQ+HAwWRBZK+rnzUUsqldJ67b8/GeFX6p9LkkCCLtxXWRlFUOu/n3H2zXLb8sv6sLu/KiM57cfUy9tvj1u+YGskulT6VHepY7pSbItXqhLAa2cGsSjaWkuTMqTeGoLGjrkjnLuuTxO259xGixP5HKZVUPQC4UmMlxzpuCpB3lncVHdMufLL+LAp182D6L91mvpzb3jYd2aahwS12FRyrdQBmTWY25SqT0ocDRTFa6EmmJJLHF09IaTcryjpQ0ge+kCoUpvFeoeoQkExk17Ed1HET0vteJZ4/jsW7582W1uYFEJLLBobtu+rop1WHz2wzicjvFBLRgh3Q1FEb1xeEPaK3RCM3Vu7rm8C2VN+A8juyEgmXzksoa5dZXP12RtolrVWt9a/1SFWRf6oDsf80r3e5rDZHfVBDHHXeco2vBV4lC23yxg/w6rDlxIcTO5hB6w91wfJYGxKHyqA2Kwz7GnKhAzZifF0mmcxKFonEqlT5VZZLl3MeOCrnmcX0lIERkhm1HBgr9KsukvjIgZYGAHHjdq90KtIbI/+zCUKChS84+WTtkwx5a7ttnExW5pdIDLoqLqVNBuuIpNUFAPK3BVRkkkdWkK5WTtmhamrvgnrqS4Dr6tqQtLnNaw2Io5EGSkRSNQ4ZEfOV1xaeJfPb++8dz1AQXSc7lTJLu7gz4u8tNN1271t13nKrddcd/tBefv0G7/c4rXnn//ac2LB7+gfzq0rj7hpv+PfW526/1muPCcfCcmIlDd1JwORlwE05Fy+mDOdozV+A6yPosFxxHpQbjsU8xu40CaThlMJf3LWSzMrx3UDxqoKJT7BzCXDBJ33FbzTvyjPP78rlbD6tkZ1JD0GOVBqBQdahMjrpj9a3k3y3fy+eff9j3wvOPmLP1dqOlV121lFVUisvpEZOKkO0i1jJp6PELSyqsLM2a5n76nH9HW779EAS4IAaTQ2Y3NkskllQTJXEiRzUiM8sZ8BklFSTH8eZAknzBLCnJiCFjVFOZGKBIURDncZvtLC6P48mZHz45scwGRXSwDsgpTs4ga7FB2ZAkq1eufUpXks0GejVOIcOJtXtWVUhtWZmceO9b3Qq0muX00054b/nStzYYs85gGTS0l1RXV4vDzplfnaCtNtARu5pegPMDNNSPW5H/P+vCDtpyoHbvEZtp7x+/TbQqsQg3ssr0xRF54uPv5OM5LTKrKSFL25OiGbkKuw+bFwUvsqC5Q5a0x6SxM61m1RowYns5+pwr137slY883zTFDIs7k4aHn3jIUFEZbMqBILG+hyimxr+DEBGlyJWS2ZS8+epLW6nEGGwcISZWznYBJc6r9SG6ZXXKzjuPLSyY/eoG5SGn9O9XKTW1FeJ2V4rNxgnN6RlAS60pMVkTIvnW4lW6/MCSr73mivmzn7u5we/3ysLmCJQhLgtao2qaE7tJVAVgudsqVX63VATcUhVwqXHxVpNFzReUSJnEPXz9+4898wLVBfX/k0P33mHGjM8/GmKSrFQCeTivoc/lFqvVJWEgFmce/bZxnowZsknn9E+fD9ihPEGPQ2orgzjmk8kPvtONQKtBnnvuiW1vu/mMF6oq3fAcGdlkiw2loswmQ0eMEKutCmdYwHnJezMwYkbUSQlH0jJs4N4/RaCJmw7Xmt69ryEnDvliVqPMWtolLR1hqfOaZVC1W+rLPOJ3GqTSb5fKMrfaOAAwpJTJJWX47vaZRJs7dd8z95+Ix/7/ks5lhiQAjJyKpQNuj6NkwukClIccySgcIxbCi3w59fEAR7YajXk1XIdujIvFdMtvl38fs5f2yAPnvVCOcuTQqQMO2VcKeYBAwiJqxDlURA2psuTEaEkjmo5JW1OnLFn6w/lRjamCNuCg9Xto43u5ZWlbRha2JWTQppM+2+HwM4ZecOdzm44YtW6CcyQaEI/7gQJ0Z5wogWhktxrFBTLNCZ848VLQaUfhm6QCRBvR2v/b37p5/jfwp2bJg/NwODHnIOJc1uRUnCq355DesvG6G0uea2EZC2oMvcNqFa/NLv4ew4p36ZZVla02G6i1Nk6HjnCYuEnOmnySLFvaLi63BxrhkKbGVpRLVtX6Z1JpaW0Jy9wFrTJnYZtsu/lhP0B/440HjZtZVxWQGUsTan7ol7+aZ7vqumvXOfvU47+ZOGGzaeGlM5xd0Zi4XFbwENApKxQGhQlAUNO5qand4GLU1G4WIxTLLkYcPPuow1LFZ/xATj7hsNuTQB5OwZJE1OYqC0o2m0EEl5NQTUi2mrSNlNeWybxvvxMrZ88wcqYvPAPPzQGN1t1i88uLt+qWVZAdthmquZys0oehVzvl5FOOkalTv1Wz6jIS9ni80tzEOVEQFKUTsnhpkyxY0CYLlrbJpF1O+wl14EBfsYMIn3z1g6c8/8kscFjDin42Ww7zt2fBwPMgvGy3cphtUBKDOKEwNiNnETOqaYKtKqzXp30zYbPCX3oSS/Q5WX4k095/9RCOBAVCqW0ZiHca9zjgiP1lwi7bqMkXQqEK+ezjz4oVkBrQR5/EKg+I/frzxouLt+qWVRCPCWQYvqGq2gcKUi+vvPqJZNWyXlAGlKfJDA8DJIrHIjJ/YbMsXNAonWGnduBe5/ws7zS2tnTIbqfetl/fIUMuK+5Tst3YvlpZRS954qP5qu+oAZyFSGNCYbMeh3PlcChwaWID+kuew/kCcYrgp7z23NOP6nfT5ebrrhzBFYCY2FJq2L8nA4W6+LIbZPKFV8hb73+Cg1BSuCsTUMqCl7IB2ahEgmuPPO3I7obUVZDJkycPv/jiyRtV9h4mgwePEX+gQXz+CgQvLnWcM89xYlPOaWmAN3nn/a9kPpTH7Rtx9L57HfGz0TrFABTwwdJ/MAX+pRefe1tkWbjqwhuu2oG/N+7v1zgxdkBNWWuScsBchZ/rQnCibKCD2aImheIMFmlyGq5DFs9LRyYnFzz02grN3WydPlo6n4LCaJJSWs85f6j6pPpGhXQmch2gmCsXVS6RPRCrgl6pg6uLwime89j7P2sJ3fLzcs7Jxx/x2YdTbtpx74kgx/pEXhQ32yph5YlEChSCk3lxcnifmkqH5fPMs6/IIf86fePhg9d+R13w/8ivKoyN+/s0PxSI7VycnqWkQB4nu2VYlfZy46TA2YJBIvGMvt5GOivemj5y7KU3Gy6+9KIP3njqlvWjiLayUKxsntOwiEIzVReE68ClVX1QA7icAwTdiRcOeT1SE/CplYDaMna58OHuhX1/LF3xzJgTD979+EysdVKiqwUUIye1fpdUIt9cNpvyCh+EY7LTbtsrlFEzw5EGQZJJRFhaXs3d5HB6kP8mWbKsQ3qP3KZsi7FjVwz1fvjxh2+cN2tqhd9vz/frM1a22maXPbj/1ylQPyCQk0sYsNaYSx8gfPfaxQsFIgJxPmTWFnNKXuiCmvcwljbIjPnfyVp9B0jVFvucfMM1F16Wz0bUPMmpFCel1OfxoQskCHGJKE43xxrtWmNKzbnMZQDK/B6p8nP6PKck7LWvnn/7w3oF4z9Ynnvu1WuvOv+4f3tyXWomEp/LJpU+h5T7XGIHwUGuFvkjSQUEpLM5mZFBO26Lr5zeWEd+chOcouamTCQRdSUL0hbPSUs4Jbddd4/SjUsvPnlhPr+wZ79+tSDYLlWx6HA6xGz3ydojDuLlvyzj+wY0h42LigCBsAXcDinjmqyccQxuzQrixbYx4SSYSBxX/GGX93Q2gQRaJFMzUl576yHAJOAxlZA4jnMhFypNZzgMBoU3gfvyer3iTqcRfWVU7WfQ61QrLlb4g5LRrFI+auvtjzzxlOeLyfrHCAzN8PiD90255oLTd6p2m8Xvs0mZ2yo+RE2c8JQTDjP/9UUEixcVhQrEGfw5L5JpyEgUvBVaY5RkIi3t7Z2qr1VnOC7xRBaGL9Ju7SfG6HLZepxB+jbUSkPvapQxPAwCJaPFiegZgVLBpHpcmO0DvvlVCrT/hK20JfM/lhCUxQ3EcQMZgh4oEBTJC23k0k82ox6B5cBlOKN7MmOUXA5JxxM+W7RYOrWseHxeVfkYrKiU+XMWSWNLi6oSSMKtLVnWDLh1iz8XA/oYVY/FMiBPGZ/jQ1SQNMm5j7/3q9L7d5KNxgzVKgoRCfqhNDBAv+qYhwMku0X751TqZgQ4bA2gO+JsblyAhtEMcF5NPdzRkZLPolEZO359aW0OS+PyLonFI4i4gjJu7Pry/Cfvy6bDgjJjxmIZv+Ew2WSLtcTl4WSnXAWRgRNoR5YTewHBsrhvAYDirvn5trAfy477TJrGLqVsOOUM71xghDdKcpZS7GOLfBL72eWC60ik2Tyv5SSV48xeeWmJQLXxrpzpnTO4c67otdYaLrvsvKNsttkmMmbtQbLh6KHSu9ItBhBnnsOKQ6WYiL4yGQ33/+e1ga3f16vV21LSvy4gw+orpSrApdc5ATtnXdOXT+CyVmJmbb0RqgK8UXVn4JIGk7R2JWXOkoi89+1yyfZeT2Yv6AQ/LZ956Q1TNrz9rhcbWhsXikWWy4cfPSWBXFjs4EC77bYtPgPSBXSKdiYkFslKJJyQzs44lDAmsVgKWxz74zJvedOv40B7jq3TFjR2iddD9DGDm4D7uIwScnvBiaxADLtaEI0Klclx+jjwJMBsRyQHv2yVl76dK1Y3Zxjzit/jEb/fL4FAAJ8BKB9b8gnCmjx0yy1wX4bi8uUetXAdUS6bt4i/12A5/so7/hEIdMrxJ9329Wv3H1pX5pP6cq8EXJz5H3yGmgGEZxVJntUlwulAyYZpdNgH/UnAFbWAPzTCLbV2JWTo+J0OufjKq+/U7/y9bLpRL42TlaKwZJ11hkrffr3BbawSx7UZAIDNEZPevXshOOLaIeRMeaARe1lwsZiMCpYa+uxw1a9CoD7jJw72Ok2ql2ECkVVXDBoZzkgkmZQIwsDWSEy+XdYun81tlukL26QFUMmJMemBWdFowttluWBJIgEfmgX06hNtcj5CusOQF4iD6M6AcJJ2ZEMEZoF5cXFaZlgSGVO7zhZX6an5e8t2G66Vmv3eo4cOqC2T3jV+GBACFKAxo1yuxcE8Uf2xwC2JQOylwObB5UCLWcvC8tXiDvl0TovscfJ1Bz332QLDzynPdjtMyLrBLQf0r5HNNh4lPq9PokCUKJQHPgLlAhoSBh/q6JLOrgw+49LZEUH5JYE+CSBRWhbM65S1ho054Vdb9LiGkJbIp1XiScjYZlUDC/GCyLHTWAqbOVQpPmNWRtZ4QILtMq8pLi1dUflywWLp2RCS6h5V8Gw5qaiokDKuMe9wq4zhbPcAZbnmomtUlMcVAP1uHX0Y2bGd7Jpnv+8j/XeU6y6/vOHxOy+b3yvkklqgThDv7mIFKgIV5Z4KdE80Ok1NJpqHAcbiaemIpqU1npKuaEaaI3k57/pHJ2yw8dovFm+7Qp588snqa6+7fHlFMCk968vFh+g2CbSistjsdqCPV8xWPssk8ThdV1hq6xziC/gV/6EQASPhpLS15eTCC+5W5fGrC6Vr+fLR647q92kY4R7fgEtBcqXCdanFaw9QIy3aujrAY/zigovjajQL2jkbfR6QmFVheSdck8GEML2uDi/glVAghOihAEJmlWefeFqWL1wmLvh4zh3th/vi2LFs3ixxwOf1L33xpyjQfvvte8Obb7x8VE19L/lk6upX4kKhYNti7LCUXzrAcdxShYIlz+F6JC61kE1xURf8oZvnaJaOmL5oL9eNZ1fhdkS0x5x2+T677737g/pdvxcoXN9NRw+cM2Sdagn4fEAtciRGa4iksjmJRJLwCkYQ7YIiydxHkEgitO/RE9F2ZZmKssMR9p8wSFfElrju6nv06mvI/5QhY2ptmgFaanY7FcsHOwFy5OTw7TZFgox4obBSLK7yF04YQZ7T4EmIHrxWYb+2Jro/L1d8Nqo16T2+gDR4RZpSIldfcqu4gER0aV5yH7bsw/rUzPdmmwzfals57MjT/zAlmrD1FtrUjz8At8uDD3ilorJa+vUfdOzDDz96bfGUVZJDDjh8q8am+TsFHIbDm2dOEzuizcoACsplU+vMO6ys1TfD4GxqpSBOew4AllQqI0tJZKkwXLwXytOZM8krH02f4HPbf4A4Rx/9n1ubv37nX9Z0K/LShkgZ0VR1rbiB+iTdXL07C67KWuhGcFsu3hvFdy59lWYvv0JSrDD4Pg1VSB+U0OSV5uYOmbDdXrecfMKpRxQfo+R/KpDTTz5h7pvP3N6nAi/Kfjocy4V3lKN33FQ1rC5pbYViGSUM0pIG2YoiKquAspUhHCSyuEDCP0lklB/3+YLihzKxvufSC+5EphnFi3O8DpuqVve73EAni3RlDLLp3ruJ2eKQzoQpeuABR3Ipi99FJp93wUF33Xb9nalEBJZK7sbeBnCuMAp/eY0UgIRfTvvvVR/HHXfStq3Lll5sSLdVpLo6qqLhZrUgncMGxUAUqqYsRt4pjoj/HI3iR2ASQp5yJUaLzShOnMMRuwUgRTvyuB3uaXFLGN+B8pGUuHsOlKefe74MYXx7Op07ZJftJlwZXfa1t9xlAuG2iQ98kiN4USSC4BgIY5BG8NIe48ZKOpWFd8hKAopC9Glti8qS5c0ycbedQBfMIy4+94rpQK2yBx54oOLdd975ZtsJ25xRUzPo1rFjB//sBKT/s0Vvu/HGbfHGL0IuFDRdI/uNHLTluoi2fPLhN/Mkni+I0wqEQ+qhK1LmNEuFj8OYreJ1m+WzFBtfC2r5cJ/PLzdeeat4rE5EEHlxQ+u9rJx0ccE7u6po7IoXZMdjD5ECSHgSGdiVyOUPOfSEn23pXxWZPHmy/bHHHou3ty0B0SB8g7QiHVQaFjbrWkhWDUBBeF/ZcIf9s6a2ubJ04VxjItxicqplthE54jrJsxY4C37CAIBLZVnVOmN0PyxMGg5XL+Qc1oyfzPjNlZ+9cFWctV+1VcFlsatFMp2SThTyss6kLILyLEdIPmqzXVLX33id46NPPn/8kN233LUnCLYLEZoPhmZzmZHXdvE4LWrVRi7Xxf7ljMzoEWDLku3RC0Q5rZCnM5qXG66747b+/QcepufEqsn/rECUYbUezWlBgTvhxGCV6w3pIQNq62VxWxg+Oq1a0vPIhDg0qGeZXQKsDASMuq02mYrjOUMeBDkoj9/zpNgB1+CKaskmOzLczQZbpxOFyEZaq3TljbLbUQciOjNIKikqWuiA5Rz17zNWKe0l2XbCdtq0L95X64MhSMX9ERSjsFm4JK0lMSCtLFCug79pDxBN8DguLKdxgnJ8sgado1AMGu6DfbgcqMVOdlzEmAiGO1OD1BvwhgUoEhQMz+WyUjxWWvFIg/Hl4EE4JCoCDrmoIyyL2lJyzrX3HLa8te2Tq8899UtbtgMuDy4ert7tBjLC4PidS0YwomeaGGKDdQvXREvmEEVFkyDYiKDxzKzdL6PW2Wz6VZddMoLJ+a2yyoUwuMqGJLLGmJnhkJENFTKoZyWgEZqPIxm8RCKVlrqAXSrgqtheY0UBPbE4JvPmLJds+xJxAqZZuUg0NyK0ZyWlC0rJdeu5EEs8a5R9jtxfjFC8gqqmtyA6SCF6SEk4GhN/WQ/ZY88D/6d3OO+8c067/ebrL7K7oSwaa3P1qJI9JAtAoNJaGqSsPEbhJ9ekH9+/HEFuTtV5qVpgWDYbhHkJlYaLFbNGmO6JCMNT2LbHAlW1w7gnlZN9nIy4HxWTjchECSohEYODEVq64uKu6SuPPP9azcbrjT0hunTGCVzTLOQwAmGAMvD7biBNwMP6N6aRbYpUUq7Vxs41XPM/C5dH5YELRJ71GDU+PXGfg47abqvNfxLW/xZZZQV6773Xtz9o0o7PwrWLG+S3R1lIOrtisla/HhKAwnRxLdJsWqp8TqkOOBUqvTRtnnwxv0UshoyUIRNYcHx5GrKJdUPMdGS+3eqGRbE7q0EOP3RniduDolnt4ASsojcpJYqBSEajYVna2Cbrb7TNWTvssNMFesp+XtYaOWJuW+uiPnZVu21VBckNOg30wwblZU+AnxMqC1NqzudkuyHlcD1Mr65EdFEcEKmWQ4Dr4pk8l394O47CZQWcWqmZ39nQiWNmGB8NjQWeZE07op+OGJQH6HrQCRdNaG9v2fmFuy85hOhNhXE52PYFLgm+FAC/sUBZkUFsJ1V9y7m+B4szxUV8EaXRRXXFUrI8aZCv5i5a5XL+JflNNz7qwH0633ptih+5UuQ5LihQrYokFrZEVSf8cq9N6sB37v7ka2EgmO1MweebxFkklPpwHnYDIYjr0J4H0vTt11P23WYMMtosMRDouCcERaMlQ9GgcTFkdDjcLrlsRvKZtKTziPTcNScffvRxK7q8XnDBeXdceumFB1cE3WoxPAu5B0eQACW4AAuFz+eicoQSfmc9i6prIXwURSkQ9nHY0a7DKoEecHN4l9I5qlOd+sq0EQ3o3sA5oHAcK4e74t7FAZYoaLUQDPbH0zmgbAFInZMYu7iYAvLdvLmhMf1C7ZVOhPJAYy9dFZTHC0tl7wSSa6q5nh6il542LkPO9eZJuDsQoUVgYJvvc+CIc8+9eDpT9nvJb9bMPbffMjv9iw9RJkapCnhleK9qyaDQ5y9dJn0qnRIMlMkr384RO6IM+ulUcwTRlb6mOgXvjsLnmPmsZEBCIwmDHHvqoRIKesSbi4uLq8zh3BZnhVpzngv7WsCNkrG4xCNRSaXjCklYQESD/iN36LvOOuvMGz9+80OmffnO7QGfG6GoXW1quXIUuoGhLNEAlkvlMaBgWcgseA6zVoWzwn2hkFQ7HNKIY1Ug2Bv0DWG/roA8l4jDt+FnHvdiBy0WLK/KZvKqMZPthTEUMj+5ZYE6CUQhYUSZ/j4bSbVHpOO716UcechGaxcVB4jjRETlwW/VXQbPosuDymKjghqUInYAkdvjCbV0aFs8K72GjOl45KmnQuqk31l+swJRDt5jovbxe69JTciDl3WIvdwnHijMB1/MlnI/ftNdIbggeTRmDdLZ2ikukky6D+RFBpkdB5KkEnm54JJjoYBsWYbLgmsoy8TEAm6ScPjgyvwkS4pzaFCsbDIK98C+L9gNJWI1PLuGTJ8V+/K6qy9dy4Ww1qn6r7DDOGCf/ISlDFFKgodnkQV0XyXFIZIoJMJ9qDwKXZAOppPuhgW269AqHAUOFBEIJygXxn5NRAdWyqlh31CQFN1TBmEzG5+hQEl8crXDZCol5eQ1XrZqu5FOk7iM7BajqUjKBTfrhBKRWxEtFVJS4ZF+DYQ9jd8MJlqpPLGctCeSkjZ65bMZ362WMv21stoettn6PTU7yG5tbaXYQYC//WaWWGFBKG+FDKyYYn5XlFXJN59+J3YoFNt2uERTNMMuIAV5+s5jkCFJRAs+ycAy2ZPFjsz3ZBOSYkTmqVTKo1AhlwLO0TWwZFlscCsItWmVjz35inz86Rew8oy43CTkHF3J5cGJIji/KLpyIIpCpELloVB1KKzPyhWVSikULJ/n8/sOg8qQBrAYKDajR7orNuWwJpfHiThcjDeZzmKDwgCK4sm4agaoLfNIVcit0IUKzX48rKV3Im1uBBp2II0D+xgRltCS70j042hePqcTSsO5lFojGQkjv5bAXZ06+eJdDv7Xv55Sif8DZbUo0EZj6zQ7fDTbtbKwOo4RUyQVmcuMsMOHsyBYkGZkTqwtIcsXtwqMTnX/iCFsvf3KQ3FtAhkmIIlBKIxdjZZkSGuNhBn7SLunHFCDgkMo3LR8sYQCQVVgrO6nkuYLUFKTFZzCKFdfd6M0N7eqXnTss70y7ymhD4WujwjDQmIERtdVUqYc7k10KikPN/YX3mYgvAOUh9nHujCOZ2O0lcqxhjend3WBMkWhwJFoFsiakTFDuX4+hz4BVeDKbUizGhqFfHOBM9rh1tmvnDXFpANmcEQGFUQcKmMcPKm5Mw5Ey0F5qEBpaYvGZd+jzjr5pJO+531/tPxmBdpxs7UL4WizwUWOg0JSveJgOaxPYT0IiTJFXyIcmQZCzLD4my9nIxwHmUThnHfW3mKCq0qD4LIftB2F06dnhSyHotkNKFwuq50WaXZVqnuyvoQIFIvFUMgZKQeqEd6NBis+jRJPaHLDzbdKPJ4kUdC5DxBMjRxB2qggJSXipn8n+hBx9CzheeQvVNActQTC73m42nG9Asg4/T7sI5UhFwExTufSMAaTdCISiiESctvMsn6/coUiREA78sQORbdAafid491U0wIjTxoBPq1IqwVWlEY6EjCgCMLxps6kLENoz1rkWKYgXfG4rLPxhLZb7roPFvXnym9SoI3H1GsGM3y2g0rBqMqqMt6oIixkhGppB+kFLLNiUBCCc91Uq9Wh+M2nH8yUseuOld23rpMFzWlx+SphoZrUOFNiwz2/XBQRP2DKZ86LFZkaR3jfkXcq18ESj8WiQJ2cmuCBhWkEahVwXmtLQu5/4D6ggkgkEkHhUXlRcEgPV2MmslCoELyOnzrygAvheu77sQLlsY/kOJ3KyOg6cDH85n3YE4GoFANChOOs4U3K0F6VMqjaAYWlS9KANowuqSwcgAk0Q67TfbP5x0jEoWEhPQYreBdQLAGlj0B5WkCKZy9rR3TFeSLTIN8W6TNyzDfPPPv0UPUCa4CssgKddsJRkRkfv+hhZRY7IDKiMCCDOABQr4G1K4tnn10qELsJWMBRVKUcClIPpy1S36eP2IVj7FmJh4ALXqZvMCfzlnaJxV+LQsuIJ94OEmwUbzAocxPgOchcVWtM60Va6Db0wBouFGkxgIBfe82NSmE74P5Y46srs35NCXl09KF70qMm4NAKBcLFcF1GPaIC4mXAk9JQkjygsFfIgacx2mK7X0ahDQdHbrd2vQTYR5lpo8JACTkUnJ3BWPfDWmjel8L+TmxnY+s434XRVRycKZbMQXl0xZnXnJCC1S7b7LTPlCuuuGiiunANk1VWoEO2HKHZgD5pZCS7tVKB2K2VLcns6cbCsiPz2E+XPRat9POIhEzgKGTWyqUh6jCwYK0uaejZB6FrUhVi30BWljVFwF9QGG0gy7DUODIyDuRqBhFlNxILO53BZfE+RAiLnQhnBioAnGDP1153M97OoBCIFs6NykNFJtcB9igFMih+k1OdssiGoUeKv7GgC3BNRKBUKg0lzYOHFDgXpPjwCuU+mwys8UkIJN1m5rr3duWmbHg3Iz5V32TwNairQjOl6jjG+5rwECoNezCwriiZggFCURO4/5zmiMwBgm476aDDL7vswluZ12uyrLICnbLdWloEkQEbQdMoEEJ4XEVDgGebVRFCWj0RiUplszGct2KDCyIaoeA5ioMktTNqkHBHh0zaYX0xQTFYg+1HCC6dbWJneAxe0+QIqZroPIhpLBFRzRAelweknPUjeCiiIhJOTSGIWa664VbgEeuVYkpxrFQcKDMLVE/l9xGZ4jbYfiB4Jgs+jYLl6s9xoF5XV1qi8ZiM61smG/Txqz47RFmiCf7DtUIBqSQr1SERzYhAFDbXkBqz7ikDqOTEXCTgYSgOu2l8viQqD015rnbUqFHL1QV/AdHfdBUkB4hGFqvaYQsyhjNz2JjhUCLV/gPYJzIwytFXPEaZwPJYb8O2IlW1j4Lp6gRvaG6Tk3YbJIFsm3JXwVSnGFraxAgOw5bkiAEcC59ZcAxGXE47ezIapKOzQz0jl+P0ekn1XdUHQZHsNhcKik26sHb248WzlcvCbyOUw8jYG6J0D+nmRlGujSjGT54DZWTVQBShc8+ARU7deoBsMrBatUmRz7D1XCEWlYUbbZL+Chv5Fjemh++ehPJ3xcFtOhPS3JWUlmhGFrXERHqtl3jo/VmGWYuWG/5KykNZZQWq67d2ntaMnEJGAmWQUez/zObkEvFkOxCVCbskA0abBF9gONrSHpflTe1QgJi0RhJy9C5rqyjLBKWz5LNiyLOdCsiDuxc8bumEq4smkyCRaaBAp7R1tEhzW6uqFtAbEXUlYEnlsikoS0acLqeusEhfFtxDtRfhOFGK38G41G9ew2upBEQqul7WmLPZgsO0GTaHwxFclJKmaAwKQ0RRI9kANGzghYtSm8DV6hNOlBSSSJPDxtEq7bGUIsUt4Zy0RbIyrzMjlWN2f/eBD+YaEDGu6OH3VxPd7FZRzth1A601GVHowCG0LQirW2BhKbg19hcyw03RjZFE08Wg3CBUDkK5UY3OqK8pkyouZRB0iBMn6JWDmiTxLYkCCpljsjRuBpeJShDnZ4E2jL7cbhdQwKMKnW6Bhck5pg24jpHedbc8RBhR/WrIeRjtcO15hQgq9dQdXXl+LPp+oyxf3qYQL4H3Coa8QKaUTBxaDZ7DylHcD8pGNNVdky6cWJTDtbmDPCuJCIOTj6p6okxWtVdVDdv4qutuv/uE4iV/aflNCkQ5acLaWtiQZoO0GlwYRiSxGBbLOWLYKYsF7ADvYUGQ+9CtcPH+YcP6S1VZCCEuuasehdRU+dXkCilAvdMKXgVlzBfSEk7k1ABDEyK7ptYWpYCUYCCgyDFrhUnc2U7Gwu8Kp+WBR59SbihNaANSIiU6P4GUrlcIRPShUvE7ZIVCFfcrAg4EXLpssYqsPCDIE/rxuQzBFQ5JARCrZp8l8tJVQmEzyA+2sHOMXDKVlVTaIIM22b7x7IuvqNEf8PeQ36xAlBN3WF+L5ZMwORQ4MxIFtyQcl/ZURqAHYrW74FI8KBPwGBSoP+STmnK/2Fx+uLWcIpIjB/UQX8BOs0XBs96ZvIYjW+Ea7SDjcCtLG7sAZKwC0BXAZnUDeTRxsHIShUs/Aicos+Y3yvvvv6/O4VCiUv0OFanUCEphFPT/ZwC5GpQeyskRnHgpdR/4MNl1QBCH4cDpCuFCgZlQHng5KhKuJEEGLwbHy6plHI6/6LZv1t10yzWm7mZ1ympRIIqmZTa49KxzHjV1LEbJ2tUY+HQuW9PY3ikLly4WWwDuBlwhGk6oyKm8ogzRmhMpsKkpXNYeWidmA8JxpMhkAA8iKsH9sZaWBRcGb2D/GVo53Re7RLBwKRx/b0UYT9fH9jC2hSVTURxB+B+P41Ov79GBR1c+SomrlNDnx8JIknF9Np0Eh0tDYXAuHlkGFBpdaRf2+OMaZmoObNyCDahZfMnDXUXgttiZ69TL71hrq622+qp4y7+drDYF+m9y7B5b5xYvX25KwfozBTo3TfEft5uTWNtRiOAUcBUVZS6pqfBCoaxwD3pfIS556QHqtCYyYne5QaLDQK2EmorN6XSrwgJfx5tAMeAuU2mTPPnU8yqspmIQgX7Mc7h/5X0rfy8pkyLU2A8whbKmVJMFj5HvEPXWL3MAIaEwUNo0oy7wnizeLQFXlTa5ZMI+h9/3n/8cs7+62d9Y/hAFohy2w6ba7EULxeC2KsWgdfv9PjVjh5k11IxgQLp796wQBxDIH4RigTCzAtIIxAp5rDJ3SacUjBaFBix0p8OPN8jrhBbXGk1W6USU8+TTz+E4oyyoH/iUUsSikvx/aEPhOTyuFAVwxa4fUCHFZTQokDoHrpLHHfmcDAjZgGcmiQFtuoA2TYm4XH/P85uPGzf2DXXyP0D+MAWibDN6iNaSCovDY1Mt3Kx44/gnJ5SILfZUFlZC+ux2taxlWcAlA3oEJJLWEP5y2C3cWJZDo3XXY+W0d3B1rN02QyEZObW1R+W5l99SBJrCz5yCKAjeFlfqSoTryF1WFu4vXYdf6n7cx+tVRrE+CzzOCFfKQGBomUeWtseRtpjsdcQZI0877YRp6tJ/kPyhCkSpLndrHo8dNAlhPp7OAtKVwaKUiJMv2Bw2SaUYfsPVwVX16VsjIXAotrExqqIShUIhVbA2qxO/4V7oWoAHy1ti8uY776lnlRSitFFpKHweO9AXK87Vb7ZTqfOxj5/MGaIYhZ3F1D/sV1071HcQ9FheDvrXERVnnHHGD6dv/wfJH65AJRnUv4cWi3bqja82uAv844z37Hjm5NR5Tn0WfLYVcVKr6rKANPSpQYJLSWaLvwVuzA13o/cD4oC9dz+dLV9Pm66UAuoAYpsFoed4L71XH7ub8LWpBOouQBP9s6gg1AyIun6lfdyohKXvbMIZPnLdXZ544tk/vBPXmiTfhyR/sHw3e7FhSWPUsOcB/3morq6vxECSS5232DTBCkCijcNuUsNzGdIvWdwk7R1RicaSyoWQpxCFqBhq3j8gxoK589Q+ch9OSYLdasguEU1fXQhuEDt5zcobozqOnihtRDlumdKGNHFj25i+5SWdzB5YfJ1/rPxpCPRz8uCD9+02Zcpjj82e8bnYnCbx2Dm8h80LJjWDBCc5dwKNWLsd9LukZ88aceEchtCMiBA7ydMvvivLljcqBGFFJhWHaJFK6mO+uJ/3pLvDVxDvUhaUbOmHiKTQCoqnu8GVUAj7Dzv6xNTZZ5zhUBf8Q2WNUqCV5ZlXnmk454Rj5jscXCODs1SwAlB3L+RLFQj3+zbUidvrAkKRH9klmzPILXc9KeFIFAWdh9JZFYrwukxaJzyqFpoNncVaaXa0UIqCfVSolfkS95e4ktrF38XjVNoha60r77zxz5419k9zYb8kO26144IvZyw27LjzvzrD8RhcXBxuLa3ckZqcPJ2FS2uTRQuaZenSNuFs6y3tHbKsqUWaWjukDa4uDFeXg2tigauwXK9JhCaA38BVUkl09weFyOvRFryUvuUKSvn4nSSdXVYTeEZK9XcGoqXhIjNsJvlny1/GesZtsIE2c8Yn4EQ2FcHZ4cYciNpYBTBg0BC4KpGXXnlVzTiqATVIztlZXfXNthDBCsr1qVeGAlF0F1US8imOzoDLgkKxIZSVhORaOurgNxSqd5/Bctoppzy4zz577VO8sFv+anLcKSc9ajFbtYqQWxux1siVteAHsuvuk5Z6HBbN57NrQb9Tqyx3azU1Aa1XfZnW0BNbj3Js+MTv2tqAVlUZ1EIVfi0U8qrzfdicToe25TZbT4Wy+Yq37ZZ/mlx/4y2H220mzeW0auBUUAqr5vE6lIKUhXxaRRmUpsyHzavZHFZt3wMPyV14+eWDi5d3S7d8L/fc98h9+x90qFZfX6tZ7VSigLbFlltpd951//+LZN3SLb+rPHL/XddeuNdY7YUnH1NLfcLdhU7ddV3t/YduUJWMZx21b8ft11zfzbi7pVt+RtbYSP6vJO89etvRHq6YVOyuduxe25zsNObEaPN0vfrii5slFn4R8BnbC42NX7muv/hC9lHqlm7plqJ0g9BqkGQibOQgalXzrWllsXDnyZyw+Nu5cx9479XnHnPYzFJIxLTZX8y7vPmLp5yFRHg9/cpu6ZZu6Qah1SBc8MPK6u1MSm656oYN811LJeiySqbgNCQXfJ73uu3CuX5feu7JIzhT3fvvvH5a8dJu6ZZ/vHSD0CrKw+ceq33w2ov/alow+1gPO66ZCpLRLLnwsu8O7BHyitnukt0OOTrn99rLy+0WMXnc4sR1DptDnpvywh36XbqlW7qlG4RWUSJW83cLXr3/1qMmbXW12aB3lHQaM9cv+OaT7X0er1gtIhf85/C3yhx58TrcMu/9lx3mzjnitVulYOYaCt3SLd1C6QahVZQNdtjrRC6UZNNikjNkhHOXvPfg5UFnoV38PodwwqMxZU3ic7nE6XVLNKWpFUQ499pmlYmDirfplm75x0s3CK2iDBmy9ovNkYxwqliuXxBNZaQsGBCbzS6JREbtY99YLoRmNxlkzIAaQWgm5TarZMsHLi3eplu65R8v/8iRBrffeff5M6a+v2+ydXZPcyoiZqMmHs7sajGo2cc4vEitN8r5iJBFagIHo0Gs/gY58qo7QwaDoYP3OXKXDduXzJsZ9Lmt0lAZEL/LKRbEYZwppMzHkMwibpdduPxVNp3DfYxiDfWRbU+57h+Z793SLT8nf0tj0DTNeNrRRwe8NRVvzfz43WHxptlqdSquNMAlKuxWhEX4tHFiMk5zbeHk+yZsnDrRpGbJsxo52IP7OPE+gAmfXEulKzB4+sGnX6gWAjzhyEO/+vrNx0d4PXap8jvEzdHaDn3RHS6L77DY8FxOXMtBIJrkswC34dt8Nungo9dRCe2WbumWvz4INS1ePOyhB+8+7euP392zY9FMcdhg/GZRK1aYrAAEgAtBxm4l6HD2ak5Hrs/8zPnm1eKU+KcvdVfsdc95QBBmqanC8Z2siPO5ctbnZKoge19wxyb1DQ1v89StxgzIWnMd5iBHsDnt4nVwWT6LWhHeZjWL3UxQMkosXZCoBOSk257sZkHd0i0ryV/OIKLtLZOuvOKSG7/76PWQIdEpdgdCHDAaMhvYulr7ycbhqgAczrSgRsRzFk78I9vh+Hs1EydCME7QSNE0/C4OV1UTJXL4qjrPKPmcSCpXAAiJZHKapLIZ2Xq/oz/YZd9DNuC1i6bNPO7Afda/KmCziddtkRBCMrIhribnAgCZ7UZxW1xgUZo0eQceftZl167x6xt0S7f8kbLGg9Cbb7959VO3XnNs47wZYBSC8KYAZmMQJ8Ili53hFEIcgISmZuAgkzHhe3FWDgpAqPSSnICBwGQoHtM/OFkVp3vhbwOAiFMZc40NLvrCNcpKy1xyPL2Is6xGrnrwaRfuk1A3gXz7xaeHHHPgNreXg2UFfU4JelxqBWYnANHtcKpZ2Toy3sK/b34caNct3dItK8saBUIXnXNW4zcfv1uVDS8QC8CC69JyIWi1/Ci+W2HUaoINTj5WnFhDBxUAiAIhvg43vdGPoKSO6fRHCgQcBTY4CKDhjFPAL9yLAJOTjLrWinNxvVaQMq9DjAXu5xKwJsllcjJiwj5XHnP88Sfy/ivLteedff1bU6452uf2gw1xLlEnQjKruE0usYMhuQdsntrlqJP/0XNWdUu3/Jz84SAEhmL/7sup19x/6y2Hzfv2E4BNSpwmoziM4CA2sxjMCK/w3WKwF2fx0RezVKvB43oykuIMmkoAM4is9NcozSJNkCGwcDd/cwfBi+dyIQOyG4Zb+bxBLeLNqabSnJqqkJWakEOcNqs4OFORySIZI1gVqFGmYJJQz8Fy3i33/iTPrr32GNuLtzyeMpgz4sG1ZX6HBNxu8SE0c9r1FdW60qb8SXe8pE/C3y3d8heXh6dM6RNOp6Wmql94h01GtxV3r5L8xKBWp8yZM2fINZNPG2E2Zh7sWDQdoZRZbAQZBCWs9GVFMckLGQ1XONFXOuH8dFw3Umc7nE2eQET2UyQoCkwoXLOSeMRJnxXoAHD4m3PblcIxYgsDMjWbpjoX12mc004kmeFEiykAhknqyj3iZqU1nmG1WMG+uAyjEYCl3zeHNBkDtXOufeip/urGK8nBu0/ILJnxscVsLgiX/Am6HNicuC9YkMcuXotL2vA6Z9z5WjcIdctfTu5/8K5DZn338e3x2Gyprq6RqsqQBIIetSwFpwikpRlYr2ow6XYG+yqvHiED+mz8q/BltYFQW1PbFjdcds6u1mz7v5bP/FR88P5Gq1HsYBNMZCyVUayDwMNpdrnyXw4GzhWUuUoOfxNMuI+r5XDJKNbLEFzIfniTLGCE99LwW62og2M8zu9qTThs+KmCMXWJ2nh9QVUup8B48rmMSluFzyFeu1FMhoJY7BaxG+1q1SGuB2vFJ5vXkSTFlgq4I9cPqx04InLKlbf+YGq8GV9NP+GESZtekTfnxALQYssbOyiGvC7xu1wS9LrFbrVIOGeSyfe9udryu1u65feUm2+99p7XX3xof6czK30H1kh9dbWUBbzi9LnEg83pcIlNLVXrhpHp02xrwipPWh9bm3V7zktGYnH/2WsP3+R8deOfkf/JKBY1N2953403XmlLN0t5IT7Yke80WoxZxSaiGYNaajUDk+XihM3hmCxrj0kkkVZN2+k8J49nwnJSW1kmuWxaMRYCCetjyFJKzIfsIwej5cKHXN2AwKLhHM4xzpV381pOzAWEbppZ8gjBuDJTNoMjZrcMHDRSxo5f76FBQ4dEZ86add255577rZ56kWuuvuGGt56+76i2xtniYj8hkz7FNBcb4nq77FxIZOdqVTarTa0GxToj1isZjFbJMNSr7x296eb7vcVbytYj+0ZymQ4P895iYPN/Xuy43gsm5Acj8iEss9lsEs3a5MJH/tnTUHfLmi//OeYgbebMN8TlAJsPOWXY0AapqgpJWVlQyiuC4nSD/ZjsYsRmMHCdJQuMw6JsRISLrROA+B2RAxyyhsgmL1EYde+devce8gyP/Fh+0Siem/LkU1eee+JO/QKaDG3oIX63QwwIjbjyVjydlxjimq54Ulq7YrKoKyUdsZgCBC7Ny1ocrprhhME7wTacFiM+rarehIttc3Zoq4mdA42qIppN6GpldnxnWDS7OS5T53TJAceckLI5LDdss80WyYceeOC8c845J28oLcDzP8ihBx9wQ8f8j49atGgZWIsB6dCb81VnRDA0tRADQjFWgDMks+CTLWUpIH0BGU6gnNUyVybufZR27H/OME559JFbbznjiH9lUQ6cqkOtLIuQzOd0iN/pBBBx7n07PIRdKoeMTR18+iXdFdPdskbJY489Zvr401cfnvb5m7uFAuzbZgeQxMVhd0mvHpUSCLlkxLCB4g+6xenhCsNBOGouestWaLNiQeRAoBgAIi6ghl3qF2wfbIhWmsulpbXTkho7cuef1f+fBaGpU6fVPfPgNUumvf28DKgLSkNlhcxtistnsxdKZzKPsIYr7Ob1DnxpsBLV81hWtGRx4XkaJUMhp80oXhg7QcftwqfdptZ9ctsdao1x1gnxD0eilxZsJ5Sm2SeHNIR1RGAh1h7D5NBTLq/weo2rvKjXNpsMuyPc0XZwz141Mn/mXDGDSdntYD1kMXgHvTXOqlaDsSIcyyAUSxesorEHNUIqJ8K02R0LwcwKUsi4pRBrFTNAlrhpxj1wC9VnyQMGFMDmAWD7HR6EYgXpMWqnkQef8M9bya5b1kw57tj9X/z889e3qSyrELdXg71ypUdWgeRUXegOO+4gS5csh5O2ggVZZcTavcTm9IvRHICNOlQUw2FN7EsnBq5DwoiFKyGxEpfRTR5kJC2ReBZbSvLZcm3jDXbByT+VH4DQTVdd9cgbD10zqcpnk/oKv1rP4qt5LXiAUcKppMxtTkokElZ1J1zS2++wiBfGWe51IXFAPBhnczguyRzSAfxw2Q0AG4COzaQ68LkcdoCRRRxcIlOtlQEGxHoUMA4OlTCTEeGT4RdXUtZSmsQYquFFAWuiZVLS6un39vnX37RJMcm/Wi644ILt33jqjmdzuZzEyNSMGelTWyfLyIrwDmRi7EHN4Rlcl8NisSs2xMQwvTa2mGEzlFskGolI0zfzJBqLq/Fm7HFN0CUQed2Ml60SAOh6wIRMJpyfschOm15mHX3YaE6+2C3d8qfIbbddfcCTj95xt9uZFTsZeoGdeuE8ofMO2Ghlbbnsuusu0tbRKYsWLgOLgV6DGZEXBANm6de/Xsw2AJHRCXuFbUBINPKFlIoA8vmMpJIpiSaykoxlpCvK73nYRM+uLTfdNaAu+Bkx4Camk/feKudJtIjBalQgIZpVpi5uE2fOIMsQaqWd5XLoEcdvvffee7xSvG6FPP3og3c/cvUpBzhMBWnsSqsK6AKAhMMkTOBmDoZf2NwALNaRuO12cVrx0jB8Mg6GPEbFhHA+N74xICcLIFJ1QcioDJhEDgibyICZZLPyr6se3tEXDD6rp+CXZf78+RsdMWmTd9K4XwYAlMhmQBc1MSEDK0MBcSEdHW2dAhgEE3KsqBci6LAqvKahRgYPG4zMzmADwseS8viDD4P12FQBcfwZK7g5VMPjdIkHgBsAC3I53UhzQcqGbyZHnHrOz7LObumW31v23WfH2Y1Lv+zncdngNMn64Uyht0bYm8fjlu132kBGj1pPPvvsa4nHM8oGS6MJGHZBuwE2BvH6TdJvQB0cLqtEsQ9HwHlwTUJicMiJZFptcX4CiEKBgUu33HzXgQaD4b/Oq2647/ITXM3fTY0VkhkxIoXJtEFmtXRK77U2lS122b1io402+n/Dn522HjdPGuf29iFxKVZGR0DJGJqQKYEVEWRYweWxIURx28GcAEDsSQymYcc5DHE4QJQ8hyMqTKzYxXe+eB6GzdaxLMIyVlhnOG4Ln9mUAeGNQc6877lfZdSzZ88uP/5fk1ri8TY1BCMJmshl7FRnR2QhhePJyhDzbr/NNtKrF2gnwIeH2AGA5zG7Cwg/CYaaIS93XHmDJJNJ5BfeE0EvQchuButTTM8lXjJEMCIjCjuWKsjoCXv023G/o+eqh3VLt/yBcvE5Jzw49YMn9wLyiBn2yGjDbrdIXV1Qdtp5a1m2tANhkxXMyCHpjD4IgODCqhErWBAdMtk8B3YXYHcelyY9elQDaAoSS+QknohJF6KfRDIB7AADSualV+8NXt58/JbbqJv9CjF0Lpt/wb2n7nfG/K6EdGacct/L7wWAXF3F4z8rt99888aP3HjOW/1qQtIeiYrB2VMSy76TGMyWAMTV/a0wTBfHUAGAyILcYENOvBQHmLIuyML6F6tVbMgULqpqgkGr0IzMAuDEFjIQFkmrvkBmSWVyqi4qBSAhIEXN3vg5dzzqLibpZwUszzhpwqb5rva5ar3LAuglq5mSiFVZycy+R1w70wDGxrogUkvWUSEpMmrtEbLFZuPFDTbD2jW26rHW7eN3psobL7wK4GGB6iEY+wZ5nDY1RMPrAvMD8LocLgWgCaNTzrvv5W4W1C1/itxw1en3v/nCE/sY7CZxAGhcHo+a88oOXXXaneJwWsXF/W4QA0QptEUdePRPMxypGbbBweAkCvks15ptEy3vgIPNSiQaUeMiq8uHzNt+wu59i4/9n8Rw31WXa19+/pIcdebVB/YdNOKe4v6fFRhpYPctx3V0LpstDUPWlwOOPGXQuE3GzeSxzQZXaYVMHIkFmABgXCrkAvoSjLgOKkIVhmBsJXMBfCyswMZ5XENVGTR+kwWpsWCKKxrBPEj3dDaUyiMsAyolEFMBcCUpKcmZeuTOvuOuaoDmT3psIq2GIw/Zs7Dgm48kidiOXQQIMuwUyfXt9YGq7IiIjMX91cK+qmqfgENmhjShAMRoEQPewQAQsgOdTIl2QCKBiqCph2L0LKz78jgdYEE21TxvMlklmdKk3ya7LZ102NH1eqq6pVt+H7nkgrPCuWzEu2T5QnG6zBIEs3fBMdKWWOfDwdlG6Db5vx1MnzM+OKGv7KLCldIzcPK0B9VdBRurI8iALAAg2oEFtkwUmj+nTeYt+Bb3L4f/dsnRR5xVCftrKSZjleR/9tDvvffxkA03HPtN8ecK2WqtPoVMot1gBeWzgxlw2IM+Vw9BSQPwgBVhcxGEwIpsACR99Lt+HuNQGj4zjZN/EYQYh2YBGsgjxX7IihA1KlBh36J8NimG6gGR06663YcMNCEzcKYuB+23q7Z09meS5tgvnK/CL2CMWikcN2SGs48ShaDDCms8DvuYJQQ/gBPOQarECmBhB0RnLiF2DTEzAQqAhVdVy+Pr3Q8QggF8uLHSPQ3iFAVdXW+HfUZvd8CRn6sHdUu3rIJsscUWI/v27Dsp1bLYYPcH/wN7sWuJsHQ2zRVTNgbmDfbtdisbWpyNy6YTthObxwa7AgDB0dPBsupDQ4QCG8EddeCBSWArSAqMhq1bbB1TgAPgsZrZeRcgBMDibyNstbGpQ6ZNX4jIwSEjho5af5ddJn2kp/C3yWoLEy4+46TcK4/dZmI9kF31lAYLIltAJhBEuSK8QmAVnulGrXon47je05ghGSunWWNvFg0ZSEBgCMWMyqYBPmAwySyACUCSx+f05XPFicwbPWCALIyb5dx7niYratpsgxH5fKHDaEQmpwFAZD95ABjrmBCh4TdXmyfMAGxwDv0DWxZZGW5mRTkwkPVHCqhwPnt+2ix5qcANGaohyWLFSSoMYz0X3suNzcUWMXgXNlvGC2bxVPWV46+4Y7Xlcbf8veTkk884Oda2cMdCKuH/5qtPy5wWU4XZyIUR4NDAYpywGRf0ipPx2WE3dOyqXx2cNnWXPpduUnel0GE6bSj01MVNsuUeE8FWPKorzQpnW3S8VH1+ErTY0JLPZ5WzpSWYQBrojXO8Vw62AuefyaTVNDZd7SnxB+vOPeaYE85RN/yRXHL5+c8tnPvlWLs9Ux4MuBDiwS7glF1Op9idtHeAmSUgPnuvTzbcdOLY4mWrD4TmfD3tvEN32fgsI97FASCyIaNY56PqfmCsBCYHfrOzIoHIbmN4hlgTdJCdBTmWjIjNJnrFiIgE7CSI7GHdTQYhWAoZyviTHQjJZppalsio3j1lOehRMmGS9fc5dkrOklt87hlHH0ugUKPoAWTss5lRA1XZcYrhWE55hBzuRxakF05BEPEpwCEQsZezxWwDG8qJGeDnzsSUNyBJ02diRJiJd1FMiHVfOOb1OBW7SxRsYkCC+43f7tw9jzrlZwusW/7+Ar0ynHDCqeOibYte+ubTN+0+s83ssubFanOIgx1l4YSdsHk1TAiAw5Zki5ktrQaxQHdpApxQb2WhrupsRhd+57Alpc8CMNHMAJCcfNTYITvusxeAhCMTWB+qX0M9JwDh1kUwQoSRzkg8kQIjgh2BwqsGITjlFMdWZjKSS6Vhd3CsGa88+9g9nnvvveP95cu/7dPRMc9VVuYzBIMOCfmc4ve6xIqoQDUw4Z0MCOdMK2YoZb0SSAf2FYxOPNgCglDWf8iQ9easNhCaPHmy9e0Hr05zzAinT3XQUJEQOx7MntCcXZAtYm4FPmYYOXsrcz8rv8AqUAhsJ+PwCQVAEIZmavoNoHQWNIVN62lOqaFYSw5sxARPAYSO6dTyu5YWWRhuFZudnRBd4lAVxDYAu0k6O7ukKxxRTYjMfNwcjAbIjGfRg3QWjxGXOR5NB0kb0BvnhWPIyDyAFWmj0kBB2NWA78aKPQcoLAHJ6WInLgBd1iRJpHnUASfXT9x22+5J7f/m0tzc7L7ovHMvbVr87ZFLZ81QIwLc0EE6W3bzINg4OAcWowE6XOXM9LmtCCBGOkvoJBs6iC90wjymqiaoqzwIIQCpz6LVsh9PAabCVl5VgcB7gdKnDRaJp1LS6vJL/6HDJGfIiZaD7WQKEo6mJRaPSSohkknHcQ+TpOFkM4mspKD/SVZfGKsl5ygXzeIRe75ZTNG5kgy3SENDQLbbaT0wrJByvD4/jiMUZL0S08300YkrOIRH52/Wt2r4nmdCcaSQNyqGZYW9WG0epKn2htUGQpRbr7j6/vtuOmsfMzLdBXAhEDHcItMhI7KouiIO4bADhHR6yf5EHCbBEMyAgmHFtF5ApIugM8jxApA1h8QngdjgMOrFMmQuACafy4D9IhH8+XLxEumCN2ChswWAIOjitKvwPFY7QkC7E/sd4vG4FNNpammVxsZGicViyiOwHOEEJNwVl85YQpx4likZBbIzBDOpGNti0pTXchKkcG++jxvPYj2QASCVQgancwUpG7Tu3OPPv7JfMWu65W8ol5171hXPPHDzCQEHW0et4kM4zmE6qvEF+kAnqU8vg5NhpfzHea9KonobE0B4DLthy/pWBCgaNj+BMkpKLIi6SsOnrrLONAG2QgbD1qr2RE46o9hSUUngPkOGDZNwPAEHHMMz7BIsq4XtZO7ZeKsdtnz9rek1o/s5pXnhDPni60+kvj4gw4b1l3BHUmbMnC/lwQpp6F0ldT3qxOdxSw7P8XjS0qNXPUIsB9gO+w+BWRmy+CTAcMurAeNq8Dk+FfPCdzIxNcgVwJlHGGk3+ln3Abstm4k3XD3y6F03vfT1S/dsPe2bRdIChHUDYOgJLPAAagJ50DK9kpphDMABbIn9ccgm2DWc5xF8ONczikH9YxmpggJas74mlQL7AYCxuTydMUgGL2cFKBDI2GfhnflzgN5GcSEOZUWclUDHUIkdJLnPYlOhlsflVbMmWgAkbKXPI4M4uJalnce92YmRsy+++tRz0tneDvDRwzCOMyNzc/F+KlZnPygAKt6LrIrpUVPAIqOPu+qBtesaGr5UmdMtfxu545ZbNnviwdtfT7YtlDLolAeg40VM5SczcLKnvV61oAQ6a4Bu6TpNgCGg5CVPpMF3xXLYJkygwjdWDOsdd3Ub0PcSeDi1DVlFQeKIBiLJLEKkgkTAblKpvLTHshLTbLLJNru8ecb55+0IoIp98skX64OxpPv27fmTRpF/H7mP9tWXb8D+LACpOrxDQF5/40sJlZUBiAA69ZVSU12hOjISQNPJjArLWH+a0+LSpyEkbp8LQGhDiEWQBcgwfTxO4MlxGAftCe9OssB6VbZOw9YIUnkNIRrinry7TrbbdP9i7qwmOXS3rbVcy0xZuKQTKFwQD0MsFIiVg0SBeirswm+18gWAgy1mqs4Ihs1P1uRryPA0YtFkhgNks6CViHPBhAgerIupCnrBfhBPpjUgP0esG6Tc71Ag9NbCBShgTQEd+zjYQPlIbf0ejwrNyH6cTidib6I4wNDlQhmzLgogh0zMqnwzq06JidZ2efKhB9XIeCRLgR2ZFTsj8l3Y7YCgyt7fHH2fBlNDspF2kYp+a9902lU3HaXnSrf8HWTXbTab0bnoqyFW6E8QoOODI/Jjczv1lmBWLZig33p4rxsmWQuNmMtFKWbDUAW/VSdZg6q0VH3UWOuDI/gLx4u/nNYmg9ApkUWIxA6AUMwYmE4XnHAqkZQIAMgSqJOD/33CyzvtvOMOuPevHg606y5baYvnfS1ODyIEp1t8XpfU1pVJeXk5QivouiIKxb5BcL5mkwVhWkayAD+GUoAbSaZapN+AHopEcMwlX1JvfdbZTw4gRCBWOIR34vxCer0UmBuAKJ3KSEfEIgfte1TQ7+/ZuVpBCBlvPnzfSck5H79qjiPjWD/E0Ighme4b8ngpE0DIqtf+4yX02n6zZJGSZBovyH5AAAFFN3NJsbjcoCB+CVlyUh90iNNkB3jgfGR7azilGEqBY1esXnn0w4+kb88a8QKoMpmUZLIpgA+UxQPg8vm+ByJ4L35aLXrnLArBKZvVB+8ZTTa57Zqb1Bgx6JVicly9g2PIWFdEhWPFIuu4OGtiPmcCxUXmwlX4/PVyzr1TVmu+dsufI3tM3HbP+dM/fSjoNInPAdYD8Ak49MHYdKRKN+BM9TBdr0Am2CghEBXDL7Ihgg8+dDBS4ITj+E0GnoWtJNJsdGGHXM5QkVKda5OsDE7FJAK7sJf1T51x/gUvrbveurvoD/hlwTOMCxqbDz3vjBMvnDfrw1B5OScic0jQT1vggFU9zbQ1I/vDwRlbQQx0ACIpYIRiQTp1+yUbSqfTSG8KDj4nwaBPtXixGZ+NPIrlIJLQ64j4jmRCsHqwoCTeJxoHk4sVZNSoTeZuv+2kFVUVv4uxXHzmSbNefOj2/u2kcaRnKACmhvMDIXWKbrKimitSBDxO0FqXDkiIoxnfhtMAD7cP1+SlDJlV53VIhc+uwIzIDKCVjkRKWmOgHQjVYvAOTdG4dHa0iwWgYAeuOHxOqairBrjlJA9vEgqFVIYRfFxuHYzY+sW6KLgo3IcV6eyYaJRvPv9aXnn+VaVYqk4Lp3COIFa4M4xjBSNDMIaSJiOYU4HN/gjpUAiB2kGPTb7t/kl6TvyzZI89dtu9vLL60UEDBq535JFHTi3u/svIfffd5/r4rVcXT33npWC5m7M/OOGwLGA8JrWUEzul2qAfauI66KHq3wa9UI4MOq0LwIUMgDrPsIsVOgQhHM/CFvRloxBG8RN6qbf46oOq0xn8BtsJw6NV1g3s3OfQI27ZaeJOp/Ouv0ZuvO4m7Ztvv5TpX78vXr9RQgGHuD0cNuVB2mE70FfWy5CdMHRKAVDYBE/GQj02sQoDjpnRCBkc7VYPs9iaxgplABDTmUoDWDqlZ0ON6m3tBKEg8yEQMbxk+JlTIRlBFmCaTEskapGddz3q+nFjRv9bJXYl+V1AiDL5yIOann/+8cpONvsBjDQUmN/rFiNZhNUuyRgnOsqqCry+lV7ZauwwVanHJjw2pzP2TSXZxqQJB7ay4xRzJpXlFB8MxVBYoKWsAPMggzk0BLirAM5iKgBMbDKvKyzmkFvPZCgK2Q6BiC1arCOyA+mRd1IDgGuHQmTBaMxWh9xw6XUALrAxhGAcfqLPtMgKdrZ06JXRrMeyQSnTAEFBOlgJWEDahozfQgatu/Hnm2665ehiVvwt5fQzzzxk7uw5p739zmu9s6m4atlxe4ICd0szVOVy+eVXDdhiiy1mFy9ZowQsoXbSjhOObFy26HiLsWBPRTqkws0hN0bRp5nRW7fUGEfoDooXTkrvz6YaWfC+qjEF+kYTJeYQiPiLwtCEuhqJs9I4A6DJg90wtMIndE3/TfDJSWtnXEavv/lHhx9/2kVjx458Xt3gF+SFF96c+M7rz+7TsmzRTsvmfClOA2wFQGJ0mGTg+qNUmKePki9VcrO1Danji8DhUlhGtM1YLCHhSAIgmIcN0KZgMAyvcFyf9RSfeB+OaCCGmYCymVxEBgyoA5FwgFW54JxFErBXqIICMVI/vrfd4ZOttpl03I7bTrxGPfRn5HcDIRSye5fNxkQXz/1WrIibXUYun4OMQRlx3iGGZVyrnUvsmPB3y7UHyoBe9WLGcSJvKk/wSuHlASjIExXuoFAZKwO81coYDN/yuaxUI/xyA4gYJjmxGXFvjuDPIiNnIXMLYFLIfxVqcXyMk/U6ABP28SEIBRDqRTNxHC+Xex94QjqXtyjgseAerIci62ELHmdb5HxJDMU4+p8jjbOII5OknRw/M2SgDBo7RnJII1vsGgattffGG278UDFL/rKCsnRO2n33p779dvqWS5YsQl5QqVFQrM/grHpUcuo1Pssqa+A0uM8oDb16y2NPTGFPdpTY7yc33/rwifGutk3bW5dKLtEuM779dlMYkk3NE5VPSbijBc4lJ3YYKXu2s3Msmzw1Y1YZDIMNtVou9QcXqcYSlDMBiB6eAKvAB86Q+mJk/STygO/L+h01JhEkgMwmDVCJJtLSEc/CkYLZFJkPZ1OI4Xg4kZW8ySlbTtjpjBNPO/me8vLy5cXXWCFffzPr3MlnnbNOx/K5Ys13eSp8oQ0SXU1iA6tnXyIr0kgbsnPZKwIj3ofQx7l86KCbUinpP25dVSnMdLNfEDeyEgUyiCQ4DjON9CSTWYlGkwAhTtOTwBbHOyRV6DlkeD/x+VzS0KdBMji3rbVLWlujMnXqF5KOhxHWudVoAqvVA0BN4555mTBht2wsHN/x9ttveUl/m1+W3w2EKHfffbd9/sxpn7782N1DvS59OAcLN4vCQR6oJkYWIse09Kz0yHZjR8PoCUoAKOyfu2g5CgzeBhmYAPNhbMo4lhmuWqKwcb7qMo9N1TFxSg4rnqH6JSGEMtsQqkE5ZuFhHJvGTo9soldApObIpeWYZNY3i+WFp14BuCAtuJbxOhdRZKU3uxdwuWjV8ZLfizMAsPsAh5ewDosFb4By73z0gShYEFcNypeA8qFgxODNjBu/ha+hoSGlMuUvIGeee37zHbffEMglEhYDvSKnweUGZWf9XalfiPKuyp51RqDvgxF7QygzMESA1MRddvvozDPPXr9465+VJ5989sA5c767JJuOSqR1uXz54ftui8ngtBr1usECwgBgBgCPzSsoWDyUnr70TNbNYKfaR6OjPqkxiExcIa87Jb3qj0lS4MHWT9xab40i0OABBB/OAuqA8vDeHElOtqNmzcQN+Jv7ibgZ6FICzIYbZ56IwEjbwzEJpxGuJHOSTealHQ4yHE7IoLXXl8OP/c/mm2666RtMA/Sr8porr3tyyhNP9Iu2LaiwwQk7rOwpzTpSAAvymt1bCDTsZ+SAHrLHNB0hYyS2POX4ImA6CmBgxtRZboAYgIFBOgAO5T176DNGwNbSuYwUMiYAkUHSiEDSiDTa2+O4f0DGb7zFFUaj6/IePUZGd999Pbzi92vq/RGCHP39BZnTZ2y/ujmSDxtouA4ULAteHYOTJC1kL+tt1h4gfXpUi4aM4oDVGQubZd7SRsSdFgm4PAoYqABkT2RIKXgXQlK51wJQsaq+SVQkKo1a9hkFF4ZCfIeCsgA8CH4cuMcpCjg6/p233pWZM+aqQtb7JtGj6IUJNUWajAAhtnyAlttYf6TXG7FXN/cz9qWHyyIc2/6I/cXstokBIR09UjbLLu85VZnHOYzC0axUVvc5b7dJkyarF/+T5bHHHnO3dnXsM/X9d29++eWXVJ7Rr+OlkMfQWgjMEMbHmSMBPEUQ4nfdEPVxSAYYOade0av7WOPA++SkzucRM9gsQQRIpkDBhDLgc1gdynqV0lpxtCe4GHyyRYUloOxL/WFeEjDIRqg7uJsKuc0WPhflhvPYusl7KHzBF9Iuhg6qSRyig6cOOOxMp8oa57G+j9jEekD26WEdIMuYvZSVUfNOuIXqbYyN3S9YJ8K5rZIo9yhYDifuao4mVB+dKBySZvPm/33CCffstc/+h+HWthdeeHbrt157/8kXptwtbmNazbTgcQh0jqvNgFkDZEymgqrgdqh04hNhPn6qdCIhTIJKA99XzfzAHEbSOH2q6vGPPQyhUmz+h6trB+NhXzdv7z6Shw3k0jmw87x0gPGkMob84Yceec8B+x9wCC5bI0QvpT9ILj1/8of33XDlehkLmAaVFxkecHukKxKGUhjx3SlBlws02SxDe5ZLQFV4iZokKYpwh72SWRGdxrWMVRmuhRBq+cBoGCKxwpgzxFGZTDYAEc5BkCXTQE/tvmrQzi7JRqLyxutvQenAbPBMsmp9AK2upKqgUfCMgxn3E2zYJM+BuZzETJ95ERvuy9YwsFjZYc9dxVcTwLWs8NONVTE2KEginlY0mJOx5dk9PpUWT1lvKti2e+65z6+mrL9V7r/l/uoX333ms5dffLHG5XEinGQYAvWlobKOQEVMyowVkOgtJjjGsAv7dU9LgyYw6ADEc9XlNBT1m0ZDoMqKB/m1fkNQ8qDo6hb4o4ABxs76EnU/Xsu7K8TBJ+7BqXMJKAQcuimClQqHkKe0STW8BxfqzeG4Dunm+WTU+l34l++Av/pXJhCfUCSVkBUf6pNnQk2UU2OC+Hw2mnOCdr4PZ3DgNMYcg8UK5ATDFzgdNXGXwS8D1h4x++SzL7y4T6/ad2666dbj333l+SO//PhtI8cUWi2c6A4hHlg0QYVhfWlT48GwkwO4lW5RZ/DEUt4oUSCsf2de4U3xh4tCsCGE3UFYr5RR9UwJgmAW+6BjZGM5hHxWX4VkwMoHDhw28+4771oXZRRWN1vDhO/9hwqopG3DYYNSbW0LFQghe/Vwx6wBhOxSE/BJGadIddlQAEbp7EqoDOa8zezTwA5WzPQwjBukR4KM4Z0WcQMgnChMtrJx1L5wzlwo6WPvfSM1Y8bJmy++Kfl4OwALCgzFZrM7x+goK0DZUmn5Qym2yhZ6GCoEKyLBgOA1OecQJ36jgXAAbRgeZu9J20gIAJSzedSMkuw1zabODNLISngT3oFDTjKk6arOIInf8FhU7kxUFiwNy7gNtrxt4sRd6DlXq+yyy8SrP/vs4z1i0Y4qHwCe0zEAJ2GcfHcCJd6Tv5WXhRHzO3ZQ7zlfMGm/Xp2jh6i6ME94D111SscJPqoyFCyhwIYEXNsz5JShIa7KoAMa/+kAjbyF5+Ydmce8lT4ok59gNdihA1YRGHAON17L83Ww4Nl673keIzCS5ah74pP9VphOBZBEL/Wpp0E9CX94nM5GnYddqj62+EljJsvlYg5qKhgAUDtY9YZbTPjghltv3xvvsOjE/xz/+NR3X9w1E25VbJqVUAQbVX+IsI46wyFKVuiLzs71uiY1o2jxPSlMNaBavZMB+cfEaRzmgLxleji0IgedYUtaGuyazflsZUuwTgfpisNBR5G28h59pf/wkcdedc1116ob/0VEz4U/Qa6//PIHrrv0jL2tCHm4umkGlNYMgKF74syLfWrLpTbghoeAYlgcUuljJTIMGgXSFo6qsTE+p1k8YD7sFe1nHx6EbU4ULjs2vj1jsby9dLkM79dXpn06Q/VXcoKBuRBrk/3oRkQD+D4LGFurdeqpsAog8XCwMp5Bv1yAEpOus1+Qvywgh0/cSDhbHefAThktkjY5JGtz0pJ4JzFACdXtoEl8TioBEEoxVOMySUmJJcKKKbACkXMcJaDsDm/t8t79Bl0+ccf/vzXhx3LK6afd98pLz2+QTMYa0rGwqscyMN1MPp5basWhERNYlMEXf+u5QEOEMWPjJ9OjPpn4lUT/rYMGv+t5h4cUhb+54gINhw/nOev2DElPN64jQCug0sMo3oeCR+E37sH74bjap/7qonre8nQIryB/UwsN8Dc+yTwJOLyWbEW9Cy5Q4IJz2MLDe5M/qBUi1Dtwf0F1H+G1HNScBfMh62HFLceUp+FgaOidYD677nvUorPOPmVdl801dLtttni0ef4XQT/0yMrVdc1ZxbxVfSH0Th8hAEBC2etLlxOcyKaLoJOH/iAPOC6MaefLkQiqsAppIxtUgIpDaYINm+3BeNiKloCu5FIZiYDxsE9beywjex98lGyy+ZbDxowbN0O92F9QisX75wgy3TRpkw1z02Z9pgCGlb2pRBpOlWNx7FLmc0uPigBCNDtiaXYsNACAEtLSEVU9VdU8KpxE3+WUkNUmS5IJeWHaPIRirB+CopqtMmb4cHnnjXdVnQSVggvwMAb/gUJCEakPVF4O4aCSU925zpkOQiZVAR2HAmw7cQvZZswQ4fQGTlNerDiXDpuOKwemlLS4JQXQ1DRQeuxjKxy729OWaPQZKFUOXjaViEmBdUbZNJ6DUC1XBIk8vuOerOhGMCg9+o7JbbPNjkDnH8q99z10++GHH3QIe3J7PfrCjWrJIhgEK2IJgISYUgUuGYYCCQUAKu9XfK7YkEjlh1feh00f/1T6TqD4/h4r30/9JmtCyMC95CgGMKrxg2qlwpSTnIHd9VcWHXR4HWMqhhwMkfibacfVK45z0+tD9AYNgooCKMRSKu/xR/3EOaxXUj13sYNhC4cSqOlc1CfLmz13UQ74AbKjwIgAxkrbOJmVyZW75e47dlu6aNGrWjrVftsV59u9DrOAqIPNkBWDVcKhOQ0AEzBgmzGrQiw9rCLTYVmgPIt5w4pyppy6xfcnhKr34fsVgRc/FXtmeEWGQ3ajZhMFACUAiPGcKNbDLiE7733Yp2dNPoM1yHqG/MVFz6U1QHbeeLw2e+ZHUGoYPdgGWwq4dleF3yNBn0ti8ay0xBMSjnXB0ESt7eWCJ1oWSUhzPClOjxuFj0KGFquWDBoLwrXqsgqZPX2mMnDVh0iBkDKV4pMhUATWCXCVVegjwm4AEPxhgk2ZaYM09KuXfx2+p2IrbCGh8nB8mQkg5c/FxULQwHNZeZgGiwsDiApWB5QQpAggxmlH2MmSBkvDybLrAe6Vy3LRxrTaDzPDsbw6fwVjgdHmoOCVtUM7Ntls1xCTevzxR0+74/abhpuRT3YnQk++Kyv6sanpOMn0+Jugg/sgElhh2Oo5+FSMH0KjVwCMhBKA+J31K4pP8LwV1+gX8LeuMj9VG/18nqenXf1mPgGQGErsPKIWh8zId7IAvu8P01TKG35ih87KcD1BRZWJ+s1/BBz+ZnrZARDnElzw6EyeS1HpgMOOgXgsNpQkziEQEWzYoVQf38SGDS5XZZWGPn2keXmTmOAQ3E4TnJsGVs7OqBbhQll6kzzDcYZbzF+92wZDK9Ynllpk6UhV7uAd2D1EMZpiXhWrvfR8URtDSVGtvqquCawnAacUh4Ni+JfiJ4AoguO9+g7J3//k8+v6/a7P9Lv8veSn2vQnyy7bbVxYMO0TQ5hDOOIpsQBxqqsrpf/gnqrXpx1Gzv4MM2fNUmO/DFAMemc1DxGtntgDxSAI0chYF9EbsfJH701V9TMEILUuGjb6Wj0EAZWH4sLpABzAeuC9M6mCXHfxweLzWSSchBIj3MoUWFGOm+JcdnPndCIgIuJIx8SlZqbjPaFAJrtE7B7RwIiYJhoFbYvZrYyMCkrjzCQAQjAEAFQBvznvCtSUh3Em3gsGQtrOOg6C2mmnXyStLV2g6THV8bI03o59lljfozcn6/sIQhQq/MqfSvCd703RjZt1LWylBLwyrfhFUdcgvWoPz1MbU6gfZ9oIsLrwGL7DU+t5qm+czymD/WtVuqVP0A42BKDB+xFo1b15QwizBTZLjoDrsR/XkYkqBsP3xzGGTnr4xfAJ+8hkgD4EnByYZyaXUWwmo47r3UDYQZDz5BClHOyh77KB0VgRLhlUnxszwicFJNAfhlScCJ4rCas8pJ7gGIGcFeJ6dw2GWGCZRcBhilXoy1+qaPkG+If08pNp5SviJ/IXYTtYTSydVqFVgvVOCM/jZDxIbCoFtg0gTGk2GbPJNl/feeftW0BfmtVj/sai5+MaInffddszt9583g4uMBoOFmV87fd5wXjcaioCzgnErucsXqqAUgQoDBWEJc1lZ0mAVOUmjhGA9E8TgKhBXnvpTXgyG5SroECKrSw0GNYHZLJGSYPakxFtPKa/HLzXungKDBmGqWYZMsInWlzSHk2KCekxwpLMMJJEGt4dCu/MxtUnDTMLpQxbPZJDiEiPx+4BimXgdulUEuAaFbuNw1DMyrAQHSId9Jw0SHhhgAp0V9F3VoSzopvbF1/Olieffl4VWjgcVnVL7LXNIShstVOVnXh/ZeAQ5gOlBAil7yt/kvUQKFSFMg1I7edv/bta+USZ0ErCtOFcIgewU9/Bv+oa/d7ceD8GeKxk7ROwysAqN++szqWwDNX4Inxn6MQwiyETb81yYKUzWyr5m8aswiucRNAh+HAfHQf7i6nxV7mEJOAwDDDwcr9NKsv84oaTsiGdRrAVZosK+wnUKp90kGF+sWe83hNar0QmCKnJ9pDZdHAqT/GddYOc2lcpWtF6GDZSj1YwSKQLaiNppIkhPIFaHxsGwGFoRfApMh+QYumCTqyz4aZSVzdgj0suv/BR/a7/HFkjQOj6Ky9/5KnHb5zE5XMKZhQijJ8tI/qKrCWaq3scupgSuJgYd+M7dsGjFes8sB+7sJ99XBi/szqF+wxSXVkn77/3kcTDHHRcUGxII+uB4rDnM5XugtP2Eo/dCCoMb5VLw7htuFqTco+T/fbVfYM+h5oELV+wiM/jkFg0IalIUnJQLD6Ly+PGrC5J2ZzK0+bEBkPHMwsZToClwCeVjoPZudXcwJFIlwSCAbwjQjeEaewQSCbAicYZSjDtRqNd9cS99oY78I40bIO0trfi/diyyBBOByAdlBn6ka1hB0SxLxoHvpcAghvlx7/1eheGo/yE0aoASgcU3ofn8ZNGV2D9CfavfI/Sfbhf/8QzEHe4zHlZp2cZruVePV2l81k3QwAi8BJgFADjwjycAgdE0og5pzjnlOLKvGk6hnRx6EMyI06bRQbWl0nArbNhq+rLBC0CABkBGGr5GjxXtQrit2KQ2Me+amS2ZD/0Y3RidE4rnBgSq/SsaCUqxKVuMUfAnhVoIv1kZRyKkUaZxJGeSCyNkAoAg3dgyyiBkz2n2WOaPYtjCLOSmlX22Hv/S845//zz8Jyk/oR/phSz98+RO267Z/Krz9x5zoJ5c8XqNiIe58z+9E5QpqIXp8KzLof1NQSdlfcTgPipf6fClZgRlUgHJdXRjuCFc9WUkzintqJWnnzsOYAGwwkTvG5aDp60gWyw/nApJMOyrD0meQAEAYwhkhtK7rdAcRJxqShzK+Wds7BFMmKREFefBcxw5X2Og8vA83HtpZg1JAnkbmXIKa1hzjSXx3uYpL2jVUKBoDK+LoBPMhlXTCYUKlcsgO9Eo7TbHMqADSYrPllXZJPWjqjccedDKLQUWByXQUpLOBpBfun1SHormA4+pa0kyuCRH/grRhjNymBBQKHooMDQhmqhg04JMEpSuo4gweirBELfg1HxntgorIPh0BpDPiPr9q5U9VMUGnDpeay70cMWsh2wG4ISLk/jOxc30Ad2IkyB8RIk+1YFpE9NAGDOvly4GUAX2QYwwYZPOhdV3nRC0AVOlUpwUnnC85gPOHeF3vAT6WGLqAIkABGPMS/Jili5b+awIySaDCyVg+MqAksKbDSc0Fcb7YxncBzMjMwa76VCRUSCWbx7GmwwVNU38uiUp06sra26Xc+FbqFQy/5wmTx5sr1tyTfJr776UPXxYVd5djRU1ByKqDyM0n2GJmAW+E1loVJxMCtBRf1WTAhKVYrRi0rFcIbfdTbBc7nfpIyQx9VoeTwrEKiQjz+bLltvvTOeH5EaT1oWN3VIoKIGz2YVNgwKOeQAmaqyZ8SOEMwDFrR0eacsi8TE4e2hOroV4JEDhqhk4ekscLkBl1MSUF72DG9Pwzsa3FIADVe9eWFE7GfEm2fzaeXRVZ0O0kTw1A2aQGKFh9WLh3UkPN7WGZc777hfGRuLDmYr7Z2duC+Oq3z5Hnz0jXkDeCwCAu9d/LICNNRPAI0ejvE32Ifay/mKcQMDQsPiHl2K98B5sDUFCqV7EURVUzn+cWEBgik3A1gMgWXtHn71nVQHsKSADFcCeFhvhieSPbB+BIySdSdphMheR0HWGlAtXJocfoCKANAgKDAsgoNCnrHHsx5eEWDwnWoNX6W/H5kb06sybYWOkFuTYVM3VF0izisxIDZaEIdV3ROApjTXFMMrtmBFkMZwLCMt0AHOwKkWXwBDY0V3HrrpL6+J9h0w+Ktrrr3+1MrK0Ifqwd3y/4qu5X+gXHD6cbWvvjJlaZXPqqZHYCsT1wSjMbOgWRcABquASFeYEsjomwIifuJ8shQqTkl5WB+jetriICdmouj3IEPABVA2UnLehx0PaQBs+bCZHeIPhsTqcAFw2OuaQAEzAUtSU4fgXwBkqsJbkI6uiCxt6ZLe9RW4j0E6EgC5TFLcGU4rAg+INFHM5X4x5XAc3jsGJeXYM85PlM6kJIjQiwDJUIqd9lTlM67JwauyrxSVny0/rAdifYoOAQRdm1x33Y0wbD0kopFxalqyDVUfVMwHCvOkZHD8/AHorPSpb1QDshc9zOC+gqIsunqovCsKv+rX6yDE+5buTRDLInzKgymoZnEcp3Fq6RTApSB9yx0oN86IyQpj1odkgEcI1UBn/B67lAcCcAQ2hMO4N7IR/EYBBMuaOsBUsMz5itxPpsFQlGkimyGjY1pLqVXfV6RX7VAsUA+rcG86A3Utz6FTYJqLIRTeiYDDoRqMssOJlLRF09IWT8vStqjYXT4ZMXpdvHP2vIcfn/IwnqXW3+uW/11K5fWHyVUnH6s1f/uWpFCwah1UpIDjhuj06QmpoGkoAIGJrSo0UH0yfB1IVAyP7wQWtmaQMlOhzPhN1sT6EBogvyt2YQSj4TXYx4fp46B4H/zGMRqSyeTAkawkGEoBS9KprNTXVMjwwZUABJyAo+QDIEESxQl+j1W0ZJSowcSCMegGokwTaey0ucGE7KrXMJWZs9KxJa8r3KHYghXswqKYH7wvQ0z85rXKKzNdYG8cowQUUiwHT8DNyWgMEokm5I577lUen+lKJBK4JyeSAnjgXNVKSMtDfuDlkTadCcD29GZifDL0YD2PsjwcYJrVzHfqPAKRDnC6kEXpQMbvilGqG2EDM1SVx3xPXJ8j+MCT4KcCymQqCdDF9wzCWwBxvxqfrNsnBIaIe6MMVHO3ch4EZDoHlB++K+bKJ/CZ6j/BBF+wv5QunqNehr9xjMfVHvW+PBe71SH9Gn6ylBRYIYG8jM3oDP+YXo7vo95l4A3J2tjU3xKJy9LWmETzJtlgy+0/3Xz7Xffedfst56gEdMtqE5bbHypXn3emtuzzFxHCIJ6GUrOjGesFOCq5pEz0aClQoRg8aIJMgYqKTQcfKCxBiQoLg1WKS2WGh1RNrGzWLgKSHuKwMpnH9XsoVlQ0Kg3Gr+ZUYVMurCWTiKmQ6rDtx0A5k0iHXTECBg0ctMheLuz3YkGumQBARigt72M04QwwCNYRha1OSSM0wpMlmc9IZ0cHmE9QsqmUMnzO9qjBg5eFKiUej6kJ1giUBKeSsbD+iybD/CC74WRwND2NPcuBe3fdd7/qa4SzhWvis/VKGRjej9fr99DfF195JxVe8B5sgifIEEdKBq3uje96XyE2d+lsSBemiyfr+whCvILPoJDp0KiZjwTsJPu9pBKSSSHUBHuoDTlk3X41Uu0xCCeGY70LW6LI8rhcOFWQ6Sy9O4FN/Ua+EyzVC6izmBL93dTvlfar9OMo3nbFfqQagGYkxipAYZ2czjAJkHrfIxUCQu1Yj5MrwAkhTxeFCzJq/DaSN1mqrr322lbcj4nslt9R9BL7A+XTN1/a8elrTns6AdPIwpCpWFxDg82ael8Ni3AJkiQUOpbMSgxWlwYAcPCoXgekGxpBhyDE1SFJzcl0GDqp5aT5HQrPjcyJU4Do+3T2wbFbrGcx45563QOMKJGRPbceLBUwlgKVNAXdg1fkSGU+T/ee9KoIDQA6ypCx4S/iBpNEENIlNRvAlPPrAiyQbk4x63ZzUrWCtLW1wSzIMgqKFcXjCTACh2oVY5qYVtVPh4aDUiEB43eYkrpfgWwL+ZPJmuTOe+6HkSfUfTmRFBeKBDfDBcwbcghcj3sw3cyvkihDJwgpFqH/XmH8EP0d9X0lKR3nMa6msLIQm/ggmn8UgJNIAnwA5mzhY38cSXbJHhsMVuyMCxEX4ADYW50V9Kxv0rtUfP98Cp/M32oXQJdOh4BCIesl2KjzmffqU7+eb6lCKLyf3oERv5GfK5ryi4DDuiojtgTuxHFYkbxTRm207ZfnXXrpeNwH9LZb/mj5vvT/QHnjxRf7TH30mrlsYuYQBU5BQPZDT0kg4vcYFSXD0fNsis2pXr0ElBLA0LgIKqx45j4e4z7+plKWKqepv/R4NHDV9I3fejhBm2U4Z5Bhg/vIgIZasVsSYilYxJZLijmrN+NzCAmBg+fxWip0Hvs4hi2LT5tdr8KO5EwST5nwLpypLobzRbzegKRgnHkto+a3TgI40mB37APF+YzY/4n3ZbpZH8PvZISc55dhDcWINBPsmBYaXiwp8swLr0g7GBbrN6LRqJqWU08fmQrPpWHq70bhZ+l4CVR+LCuDTek3pXSder4ydR5DniJTOQ6OTiTPuWpg4VmUVUc0LHabRRx2hpUWGVLulNE9vEWmpjNX3oX3xVfiphL9N5u9iyADMYEmA6v0NOA365z4bJYHdQQpxj52aiSD08GHdTpkZSoMBuioHtRwYuzEGAY7M3jLpXfftZ644uZbdlMP6ZY/XX6qjX+gPP3IIy+9c88FW6cAIOysB91RlNrBSmMoGfvqcML8CJSHHbv0EUlQTui32cLey1Bq1ntQsanE/I1P3WhpeFR93QB5P9Z78LvX55EyhEh+n1t8XIOMvWZxD4ZzekhH1sEObPr92KM2x3oX/M7lABhICT0sAx27Gd4f6UzmLACInOSRTpvDJm6nQ6WNgEQAZBqj0ZhUVlbgHhyhrqkJ+Ck0fPUOYIEEmlKdDF+DwMm6MoYWuIt8OW2ufPzpZzBAhhYF6erqUpO0KUNlHRrrgiC8nveklIx65X0rCw1c5dhK55Wk9L10jMKvHOtGdmcGYLKCncBpQzo43UpjUxOMH0AOR0B2OrrKKT38yFsiCt8TQEnwYR6r23I3mREeRR2gMHcZrpVYjNrNPGF6cJECG+xXYMNwinWI2Hg9p+FQPajJdDIWGbb+ZvdeeNX1x+AdupnOGijfa9afKHdcdf5nM954alSmwIVsARSwvgKpOo0Gx+lt2UEtipCpMwmDh7LRUL83DBqXWWxWLniosyOdEegMiN35LTCGsrKQBAIutRY+K4Z5LuteqNf0mJksDJvPhPLXVPqkrqacAZTyrAQ2jhXLG7LqEylUBoDbC4cGFPIEr4Ka4bEswPWaTLKsLaL6uXBiM/ZuJgOiMFRjWriECtOuMzl9Kw2s5fswDCHrIx0gmC5uDMuLr74mOVZiIEzkeQQChnclbNGZjA7MlB8DUAlUKKVzuIdnrXwuv6/8m8LfvD/Bg0KA5jANBSrFc9kPindUwIr34aBhluKYWq9UuwCqOI3vyTQyr/mpPgAc7EKhekjjNz9xE/3Z3A/EYdjHimR2/lN5j02FXCwDhICZtCYJOIPt9tq/oNnKhh999L++wZ27ZQ0XXXPWEJk5b97xj1x29iXJlrmWZJ4d3EjNCThIqBHeHq6SBs9RxuwMlk0XpBMAE4cics4VrhXPFTHYKdHrdUOvsxLlrGN0mWAlDpdNLd3CpWvpwQvwlgyrlGHhH0iQDO5fLxVBL34h1KARsB6CDAPPo+2RB2lgMmx5UUwMGMGQib258/S+SAsNJhyJKK9Mg9XBxQDGYgUz4lzWHIdE9sL9xZeHEHh4TAEPqAIuV32I2HkwEs/LF1/MkPnz5+OYDsI8t7W1VYV6ujAs4VQd7CVOMKIU0QnCNJQARv3G9crIi/tK+1c+Z+XvFDU+DPfkPvVerK5H3iZTceQLV+LUAYgbnqDeg/VAfJkNGsokZIKj4TNxD7Icigqt8JXsUDEZvJt+H3wiowlIivXwPIA6685Vp0HkNec19vUYJMefesa/R47d4Hp1w275S8n32vUXlkSio8f5x/xrzqKFs6ytYEtsNvYg5GKlMiuecwAqCo2WButwOcVhc8DYOfFZiTEAAAwWHDeKD2FaZciNkIpN3mAjsCCam8ZKVJxfYLM/9irjwT+DIQ1iQnYikuaS1LGMYgEc0U62xRYsGm0O4MU0eL1eiceTYDBOZWxMLw2PBsjjvBHrT2h4TCPbvhYva5H33/sAh2i4BGcdPHnv74FiZeD5/vuPgYTC55TCRMrPnVMS7udxCj95jQJg5Bk8BemmuhdxhwDMimldsAPpNXHYihFssWCUkXV+8RRSks2zfk5nk0ypuj82sj++vxq0i2/su0MQYh2UAh5kcwx5HKyuly132P2do4/998Z8Urf8deVvAUIl+fzzz/vee/Hpc2LhRokl87IkGhen38nIRRkshcbLtegJRqyzYIikZkOEqajsoC2oE3Xmw/5HVptJgj6nVCGEcrkIALgXvbWyOlyDUIKTV7E+iZNPhbxW8Xqcsrwjo0LIDEKxTJbrgwie6wQA6UM1XE6fMlhex4ppPI12qJqxFTiARbDlbsnSDvn8i2kAVM4/rr9HCVz4Xgz3KCWg+CXheSsDzsog8/8B0crH9XAK3wEUrMfR6/PyCjAYHpWk9BxufB+9M6QmA/x2ceFCBTj8j3dgfyh+Z1N6Ar85B1M6a8KWlILZJ8PW3fjNi6+4an+EnkuLt++Wv4n8vMb9xeWDN9468abzTry8NRGVZZ1dAB0u0MaJxsg4dMOgjbP3LScd40bD+n74BPsawdub9ekbHFwtlnP3YB9X3iQ78uE3p3RwOLm2PZugLRLJmdXS1eA8EgXQxLlMtd0Og4JhginRo/PZTIPN6tSBBsLf/E6AZFcDo8WmDJNhGXuQR6Ipee/9z6WltRPn0nR1BlN6F9Y3kYmsLIq54ThF/S3WkXFfaX9JSvfhVvq9sjAEK52jgwnP09kheQzZIJ/PJLDvFK8uvSfr1ErvSeFxDkcZGDCIC++Z58oPGU04qySnUOUUF5x5Y8vd95a1hq273cS9Jr5QvLRb/qbytwShkrz4zGPHHHjIgdf53Fyo0AZGY4PnhrGppWRY2avMhfakjFStuAqQKQETV0Dg2mRWzg2M31xpkj1rcwWuy417INTggo711SEwJbtaIYTTNGQzBVX/s7Ix00i5hC5FdV7M6qEZn0MSRCCh4bJ2So2CLzId9p5ua4vIF1/NkObWthXGXRJl6D8CIErpnO8Z4E9BZuX7/FAAJDj2/Xk/BafSvSjcX0oDOIz6ZB0djqis/V4ASCrM4lirrNS73dLV2SnRdF76jVxPBg8f2ePCCy9cUjy5W/4h8rcGoZJ88fXMda6/9soXP3z/DX8y1mnmMBC26LCSGdYEUIJXZ5sxBcBARsQF5rjSBjtDcq4emhdDDRp1aSpaGiIrZVkhzuWB7AjxykNs/verinHesmScNFTWCZXAQA3fAOB53D48Um8RIxPSJ0ArVfoaEe1Z5IMPP5c58+avAJSS8JoSMPAYn1X6zVYrflfp5b1WKmnFpkqnqc8fQkVJSvcqnatEhaLMNrwcv0NK6VD9r7BPQU+BjInHV2Jk/G3I4J1skkuk5aRzr9z5sAP3e1od7JZ/rPwjQOjHAqMIbLbpRq80Ni9bJ9LVAXaTELtapQOsx8LJwQhMOiipRQ7JkljJXGRJHPyqDxXh+DWzcN4atqYxMxmuOcC4PB6n+PwedZyi7ocTGBWxRU3L69dbEZLQoEvhFfexjkoHJgPYT0zefOtDNVpe3QdoUjJqCg2dG+uFCDYKDNRxpkZv/i8Jr11ZeN7K+3TQ0KX0jO/v91MpXV86R23Y/9P7fH+PUmU+m9knTdrv+ssuu/ona5N3yz9LfqiV3SIPP/zoGe+99+Z2CxcuWPebaV+Kw14Qruahj95mqxAYkpGtagAoG+uCuAwQW7HYqZH1OgAXgBLBDD8BXAA3MCpWRHMVTSfu5XLYFaA57FybyqYMVw2U/T/2rgJQjupqn7VZ330eV4gS3LXFvWihuFPcS3EpTgsFgkuLQ4FAgBBcigYNRIkRT17y/K3r/N937m4SKP1rOHNeJjM7c+fOnTv3fPc755oN9oAfbPInrOFhsrwtLRMmTJT5ixYBwIzCq+IzIIRpIgDlOGE+mVrFMiPoMa0Mq7MLYO9iJx2KEhQCA3+YeCoYoQCCoCtAY6Xw3mrYVa5pPEyTaW3jJf42G9Np7jTN8DTF9OEIb8uaa20wdvz4l/fSeBz52UqlVDryr+Tuu+/eyl3M9816XA89/uCdur65B4yIC9iRbeiMfGAxRsEIFvQ74Rh/XGWWGa0dKgNeqauNSmNTrdTEwlITj4N5+RWoaK4hlJpkBCS6Ypa1dMrf3/5YljYvU4BgOB01j+eZ53DwbVaBg0IzT9fiUjAxaaluBAzdaUugEXNNjxQk9Fh/EzRMHDzB+Hh9VamCjQlr7mc3IrNaiZEV53XjebakIU6Yi7vttb/85a479GmO/HzFKQD/g0yZ8uFGxx138vvJ7sXCdfY9ngBYDP1LNKkAQpXspSLTtxQM0EwLqJnGfcDH1jlOU+JTs0+d4WBHOhgX4bM5kfcmTJL3Ppgo6VRapzehMhPwdKgE2BVUG/EbIKAQE6ogpM53hDVirq8KOjw2IML7Vl43BxXndBkAZBtfFn/rkBgOv6i0mK3qtNY4+HwCDfBGe0QzHDsd8phBEZ7n3QgwYt315d233q480JGfqzgF4BuS99//6Ikjjzhwn3y6E6YQFRqKRrYC0kEriEDBMWkWwMXP8VbqV6IZRzAx/ZW4PPPq/ftJIBSSZCYvkz6bKRMnz5SW9m5lP1VFJyCwxY5+LF3CGg+hSejmnq4nMDBVegoBYxVZATIVqYarxluV6rOAZdivdHibXQWQEFytSA23kilxQCmF58h8uOMihNw4bW0kFmXXhS9OOOHkhWeccZrT2fBnLg4IfYty88233PXhRx8GZn0+7eBZX8ySciYrVoDObbd4lQGZidnoEPd5g3Lptdf9fuftdry2crs8/PDfdj3ggP3eOO+8i274298eCtTWN63T0trmC4f8wzqWLpJMPqstdYABABq7DHgBRmA4QDf6gMiEdIAvwGlV7GHvHf5Pk0h/Azy4KdvBbx3JDoThvkSzkL3BFYwIPGQyuM7b+ZtxqfmI8NhzUcF4vFH69e1n19bUPXrH3Xc/NXhA38f1QY448jXigND3IK+++sZ+995759pzFy47b5MNN3z5/DNOPba2V695lcv/kTz06KM7jnt2/M1Pj3lodc4IGNK+UMAE7ZEMYVcEfGWuLlE1zzgvE0GJoGMmKUMwgIgBFU7Riv8BKFVnMgGHg4nZ2ZL9pARgN3j11WWLLbfoSGezZ2++6Zbzjzny0Jc1Ikcc+Q/FAaGfoNx1130jXn31lXBNTfTDu+++XdkRh58QbsBrdNpc47g2LWgKRCBUNJfYN4nshvMr77HHr2WDDTc5xOXzfXzO6SdON7E74ogjPzg586C97etO2KW98lPuu2v0Ydf85pd2KlXmsh1ywbFHm67SjjjiyJfkyx5LR/4rybTN1XFgVVn6+eRdo1FLgqKj2ze0O74wy3444ogjXxIHgP5HaW1t7RNws6d1dS4fka6Wpb/meLNMOi23XX/tmJDXIUCOOPJ14gDQ/yhd82YeKmxmr7jUwHjCyxbMEo8vJKGGhszHr4zxsTc15fknH/9L5+z5G+gPRxxxxAGg/1U+mzGnGBauZ27m8LnjptsOcuWz4mscyNamDquQ6cnxY5T3X3jsiHvuutEZG+WIIxVxAOh/lGVLFh/L3s0lcCBKMd++Vjjkk0BAlxLal4M2OGE+jq1FX0wVj53aVAM64ogjDgD9r7K8eUETOxdyIUKKp5AfGAuAE9kuKeYSBcvnkoDPLXfeeaftdxcl7MoP1oCOOOKIA0D/qyxaOFcX8NPxB5C21mW7BgKc78eW119+qRD2cwiGS6a9+26Y04BE/Bw/74gjjlAcZfgvBSZVhPtioi3o8ZbEbQZh1i2cM0n8fphjXr9M/fjjGzz+ggS8Ab3H4/PJ4kULnTmQHXGkIg4A/Rdy659vevDeP5ypi+SF/F7xcEyUyyUzZixxlzpaJGR5JdPVNc6Vb09GPEEAT1kCfr8d4LxAHK3qiCOOqDgA9F/IasP63u9KLJBP3nh2SCqd9HBZH66U/+K4R4YWvUUJceqNkO9zV6m7B+esxi9piAc7IxaIUWUGRUccccQBoP9Kdth5r6TLLsurjz0408on3Bwp7vG4a3t6M+fUB0K6xPEXsxaelV7a2jsc4NoaJVn0ySsSszjK3Obgc0cccQTiANB/IS6X691E2SPRfJtOv1OyC1LubpP3x963e5jL/sAE62u1SV2gIPxdKnmk5Hbpevh9mkL9KtE44sjPXhwA+i8llcksWt7VocvRcAayXDYtZXdBAkGf+H1uCWMf8pplnDmPMufq8Vh+8RezlRgcccQRB4D+WwlEvIkc11B3S7FU1Dl0vCG/5OySTtIlnM/ZI2J5vRIGIPWrjwKYOBOiaRFzxBFHHAD6r6Ur5/6ca2Fl83nJZm1xw9SqDUWknMW5LFcD5fryXH4HJpnfJYP71krI4+Za9NXF1h1x5GcvP/tJye644/b3PnnntVpXun1YwF2SQE0v8ZbyEwLhSG0gFOmID1hTxOeVwYMGNW+77TYrlpe5/44b354y/i+bL1i6TPo3NUifxrC43D5pbWuXwX16S7GclUggIrFgABaaLWmwJS4Dna9dfcne597QpxKNI478rOVnCUC/P/v3s5PNMxtLLQtirnJeol4u1ewCYXEBJLw6U6CLezAYXYDHXZayLyq1q6374hHnXr4T43jr1RcO/cuVJ9/X2dktfRtqpHddQALBkGTTaamJxcUDk4wrqAYBXmwxKxRKYEIAo2HbvbHL4SdtzTgcceTnLj95ALIvtt0Td51wy+MP/vWQudM+DQdK3RKUsoQCZrkbjlSnmcTxXB6vr7Lkjrnm43pfABCPyydeLl1TM6B84MW3aE/CXC59wIFbDX04XyxIUzQofesBNoGA+N0esQFkUa8lwZBfe0W7y1xVFbd5Q7LXVY//2uVyPaGJc8SRn7n8JAGopaUlesPVF9clE5l5i6a9L75yGkDjEb/HJSEuvWx5xQLr8QNsfMAFBRsPl9AxK0z4PD6xwIBcXFYHYOTn+vEAp/mtKdnrivs361lf/x6fs9vGQ2xvrkMikYD0qg1LOBAEk2LcbrNCqi+EvU9crqJ2Rsz7a+TAKx/62Zu9jjhSlZ+ME9q2bf97b7xy/iW/P8s+Zs9tume/9ey89hlvSNzKSX3YkpqgT+q5UGDEJ7EQtqBXojgXDfglEvRLKGhpk3nQ8gNADCvyIHs4xjQH8ymZyeF3Qcbefeu2lUdKINbQWSiBGZVEstmCZLJ5yeULOsE7F+sr4eYyVzAtuSWZLUl7xtNaudURRxyB/OgB6NG779jnjOOPKO+zxcjsdWcecvnMd8dIo6dL6gE0dTCJGgEqdWE/fvulBiZRnOu2B3wS8lvKVDyVRf2KxRL79gBospJIpSWRzeKYv/PSkc5JayIr2VxJYl7XoZVHy/5HHvdGAVlYKJYlWyhIvlSUooKPXQGhEuItA5SK0p0pyqANtllYudURRxyB/GjNgdtHX39ssnXRHX8f+4iEwl4JwlwKqi/HI5wC1Q9oDVgwpTycrZDLIZsF+1z4I+pyz3PVhfnKAA0OkijauKLnAU7YuL55rlCUXFEkX0AcsQa55C9P9MJ9zUzHtms32TUw22oAclyCOeIHowpwFVO/BHw+CePZRTy3K++RrQ4+v2m9rbZq4X2OOOLIjwyAwFSiV190zu/mfP7RhctmTpd4GEBjecXvo99FxO+hX8fHVnOATWVlUKIKNvp5dFl1Lp+MC9hVxIvLJYCQWdCPwyYoDMpJxfIFsJuiDXaDY7AaTzAiN455dQ3EMY3hfr3VxuVU1yxXXQjmXSwAUy8Ecw4mHX1Bfp9EfAFxAxSXpv25s+96xumF6Igjq8iPwgQD8LhPPfbQ+w/bdYvuj8Y/cGF+yVzpVRuUmqgltUFsIZ+aViGYVl4vlxF2AUhoVmEriRSUxdiSA8LkSzCJsMEq0pVAc8UiTKiSNpPn8zaOYUqB8WRBeTIIlM1zoT5jVhURvr7PoHQVfChnXf3nW/MlN8LiOsDKxjPZQbHMli+kQZEM4BVu6GMmjXbEEUdWyA8agAA89X+89PxZh263bmnpZ28d4k4ukcYaS+oibqmNAHTCQQkHLJhKMKOg8FR6+lxoNhWg/MADgAZZjSjo8Bx9NMYvU9AezPTPZAEwBJAct4JICkiVIejYMMFcHuFsq3Q2E9CsaMPtleSpbLzZZif16j9CSuoDAlhhq5pzBB/uBHGstuaGj/HQEUccWSk/SBPstptvfuqjN19YJ9M8a6CrmBWv5RGQHAmxqdzipDou8YC1kOnQbBLsXbCvqv6cFQIU4G8OBFWzi1sFGPADoAVwQhZwOg2CVQl2Gcd2lYE47DxIRpWrAhrZFK7d9dIH2yKe1xh9Vf52zz0j//rns6fWwwSjKVZXE5GI3ythf1CC7Ant8cuhNz33o/W3OeLItyU/GAbUunjBUSccemByv1+sYb/18NV7FpdOHRjyFNTMagj7YGaFtKMfQaUM8ygLk8mwErCeEs0os+lvggUBCmyHzeBkPKalqiwpmFRJbIlsURKIpxOUpzOVl7Z0RjqTOM4UpRvXyJgIXyX1ETGFHukxeA2C2JfAhxLt1WuOp+TBPXg2zC8+myutFwFkZGAu7U/tiCOOfFW+NwCaMsW25k+aNPjis0+3f/3LofYp+215d27uO+E6dxGmVUziIY/UhCyJ+y0dzsApLXIc+AmQoaIXwFByMLny9N0QYGhmAWDYZ6fA6zCDslD+PEAgU3IBdAg+ZUkjTLqyJwClMgCdNLcygCgj3aksAC2nHQkRPdgTmRUd02Wp79H3BZP6L8vA3g27FglWSIfxO5WNHwppJCcrl3HVto132xFHHFkh3zkAPfTQQxs9+dc7nrvmtI1zZx+/55z5HzwtDW4bLMct4bgloVhRasJ5iYb8OhSiCDDhQM4MWE4aiq0tUgWASxGAw2OYRQWADAGHJlIBYEP/DTv+pXJgOhns0znJAGzS2bwkc3mwnzxYjgGetkRBOjI56UrmARQ5qY8IzCiPzmLocRFAuOEPaFTfb/XFldf4kox5+KExJbdhZPQB5ZSRgUHBpCMYFQFEdneLsyChIz8JefWddwY88uSTq93z0BP/8xJT34lforu1e8TTY+8/5+PXnj+0/YtJ4g9ymIMtUY8lHoAPx1txEKjLVRC7SAeySMFV4pQ6YD5lbYHCKT1mkt34o4nDDoTmj/146BPigVkhhyEZViGEZhvD4rqaVXRQA6RoZmXYEpbLid/tlmF9o+L3lsXyRMRvmRZz+n+KIC+lQlE2PejMew85/MAj9MIqst+mo+zOxBLxedxSE/RLXSwkdZGwRLCFLUtcHq8cfd2ju/oi9eMrtzjiyI9Kxr31Vu2S6RO2b2ys+ducmW9LNB4Rn88v8Vi91NX3k+6knc+m81OtcOHUbdb91bR4375tlVv/X/lWAeiKiy/YN2jnT5749ritLLALv+URC4Dj5aTteLIPwEPgIK4UCTI41gX9cILN5dqjGL/py7HJIhAndkg1zinjwTmwHxPOmD0EJYanaHj+h/B8Bl+W92TBTjIwwdjE7illpW/PuDREA7q2KdPm9wSRNgAH7iOrsvksl1c23fukXx501EF/R7AV8umnn44698DtJ4P/iMfnlihMxoZoWGoiQYmFAULBsAgAaJ+zrz+n1+qjrqnc5ogjPwp585M3G5977PFx2fTsjWribunRe4A01IakpjYq0WhE3G6PVvhs6eWAa+qwxwoCmNY8ZcSwjUebWP65fOMAVM4Utr7xmksuXDzzo627l8+XiJ9d/SAuG+zCDPZUkOBGhy0Sr85kBRH2wwGoADTYXK4OZFwn2BB+dMM5gpQZZ0WGgj2iJ6upshz+ZwM8+HrqheFvhC8ATDI052COlWEqxQIe6d8zIhEABzsyun0BsB8fji3xYdM0unwCMiY2MvX6p17bAaD0Ml+nKmcfd8wzH741dncfAYhTsALA6vFh2DO6Nloj0UBQSmBX1pCtnz7xnAv3rNzmiCM/eLns0t9ftKR59qXuwjJZfY1+0thUJ/WRuARiAQmjcg0EwsqCOGKAIwdcnFGCjTaorNmHrqvT++Bmm+x1SCW6r5VvDIDuvOHmO2ZNeqMh0zxz72A5IxZMEYvN5tiyUPZELg8MssWNJxJE8gQW7PGvwn7oKzHn2JJEFqPnofwEKoIPHb1kPAQYA17c0zwjIzLN5RQ2tZcQhhSIIEI2xdavfD6v021wXFgDNliCagr6AS46Ah6MTHtWe5GNHr86s0s2EJQgh6gP//0fz1l/q62+xGL23WqDfGfLTJ94AmBORf0YNVHUEOGg1EWjEg9FAE22ePpv0XHmZVfUVW5zxJEfrLz00mvbPvfsX5+ZNeO90NDhfWXgwJ7Su6lRza5QPCyxSEgCwYhYVhQMiPpBVzLbWGAtEIhoNaDWLpdZ2Yeb1xy5XS+N+GvkfwKgcWPHntI+d/KpqcUzB7csminuUhEAU4Yig455LEkDdJZ1JaUrnZNCoah+lNp4TMrFPMAGzASgoc5jUBnuCTYKRAAM/ESYkriBpHnFEly3Qff0PvqIEF+5KN6SVwGIYZVZIRwuAXRE0oWS9B84VLbYevtlPp/7D8V88pYPXn9WfMWUhAwtU9Bh3yIfzKSAFTDmIafnAANii5YLz8wjMwPeoESHrNN+8Z9G1+vLV2TntfvapXySy54CtMo6viwc8AOEwtKAWoJgVEAaA6tt1HH6H651AMiRH7RMn/5x7zNPO2qxS5IydFgv6dWzUXr3rpPahhqpr6+RCMq03x8F2w+irAehbT7oI8HHY46x0XVBYHEBC8rukiST1utrrbH5NvqAr8h/BED33ffgM81zJg2KFloitbnUQJfdgceVJZEFwLgskC82cRelozsjizsS0tKRkiRAgM5e9o3hkAcqZMhnTCgbLIe9k8Ez1IQia+FvBRm2cpVB58CmdHyWjWcAYbVpGwDktYEg2LI4WyrkJV90SShcL/vsc4CsudHadz36+N9uGjdu3Hxkhq5gSrnq4vPssQ/fKUEABQHIA+C2LA7fAOsBABGIeMw9zTAkEc83DCvgD8unzc1y1KnnHr///odpb+jxY8fsdf15xzxJkHITfDiXEOKMBAISpxkG8ytGAELYmjV2SJ183sW6nLMjjvwQZdzYJx+9654/7G+jgo5ELDCfJhm8em9lP7UNtVLXUC8+CyYXgIcAZJfpNeUGwgHWU2ZjDX653ByHSWihhZKWXMG9dPiQHXrjxD/IvwVALz/99IV33XDRpf0iOddqjQ06BILzG/vBFryo+RV0kmlZ3NUlSwE6S1vT0ppKAxRMp0D24aH4oezxkCXRgKVDKAL+ACgcwIiMB9Sto7NbfT/NLa3SBZZkl0DvXHnYUbQrmVhAHA7cXp809hwsG22xVfqEYw+96MLLb7x/yy3XkZNPPiWJ+DL6sK+R3x6+l/3JW6+B7bgkrM5mGwyIAOTRwapkQX6yIZyrAhCfWuKMiDCxZnctkWHrbLXkTzfcpXM6H7Xvr+bMn/rGYMATMj2HMIgT8caDIYlHgnjXMPZRSdh5WXPH487Z5+BDHSe0Iz9IOf3UI1+e/vmr28VCABhYLzXxgDQ0hmWDDUdJfV1MauriEozUQTfC0BPWo16UeQsYQ/MLxEAdsgQfkAfolRIF6mwpB4LChqTeu6wxfL3n9WGryP8LQDBpfMce8pvU8s/f9q3Tv0l692qQEJ5XBKtJ59hjuCQpsJ+WrpQsB+NZkMhJKg39L3P1BwILTCTEE/J7JMIpMqDcsSA3P2xIjhiHYgPIPPQVIbUc08UpM4icqZJP3po4Q/qut0u57+A+0w78zX6PtLX57nj77b91XXrppeBH/7kcst/29rwpn+o4sJDl0UUDLS9gDeCjIATwCHj9CkB+HzPXo36pDDLaa1uyJLlMWvG+l1976yFbb7Xjg7tvukYh3bEYr4D76Xjy2WB3XqmNwE4G+MQARNGwJR15Sy5/5LV/C+wdceS7lLPOOqHn4sXTlqa6lko8bpkGG5gfPXo2yKABvaWuPiLDh/WTeE2teK1aWAe10FEQA/X3gP2QGdgl2D5FAe5A6AaBVUIfEI69iK8rm5Xurj4Xb7LeVn9giFXlnyrFww8/3OPJv97YXOxYKOsDfCLRmMxv7ZBkOicd6YIkMkXpSmelHccdiSTYDhJARQR+eAEknPI0CIUOWW6JgPXELK8EAn4FoAhQlmOl6PDl3DseUDY3GJBF6kbgAvPIlXCtXJRUuEGOuXD0iEGD+nxeSdp/JZ9+OmWLU47Y9a362ogsWrAUbAXAaLkkgmdyJVMCH4EoAIoZIBuyAjoHUIY0EyjvQ5pbEi3SmUvKOuttLVfdeM+xu4/qc2e5nMU7gwnivdmnKej3w/yCCRYKSU0oKP5gQLpzAbns0ZcdAHLkByNPPfVUzcKF0z8f+9RtPRrBcGJgPNooVCxAf92y1npDYBXUQe9F1lt7NYnUxMTnrxcvGJANi0QZkDqewXjYPKRT2nCj/5YeW66ZV5ZcViQFC2nt4fsNcbncs/Xhq8jXKsULzz559+hLTz8q7i3LqAFNsPciMmH6PJnbloK5VZBcrqBO5RToAZ3FnFnQC7OGLUwEHjZpM2IqZTTgkRiAJxrxSRjKGOE0qBzF7vOrs5odCvnCVOIqA6LZliu5AGoF0DivtBdcstbW+95y0G9/e5JJ4X8uQHZru02G5MQNkw7AkupKaMtXxE/mhXQjLaYVzNLuAh5fSFleATZuEKzIC8bWmWmFaZlEbCXxpMKSyywVH+4lafMCfLiPAHRieL94mANTw7AefZKUGrnigWcdAHLkByH33nvL1k89+dfXioWE1NVGUQGXob9mXixaLQMGDJChw4ZLd0dSQtDXYSNqpP+gviAHNdALmF82fbNsegdxQJkv22A8Jbb1QrEAOmwkyhfzks3kpTOZlc7usjTVrXXfOmttcnglCSuEELZCJkyYGetd7174wl+v26JH1C8jB/emA0k+mLlIsvmcTmVK3w8eCYUrSw3Mi56gbb05RUbUrYwnCPShOeICjeNo8mjAK3GwnnAwKEH1/fh10rAgGBAnfPfBFArit4U9J3TnNQKCuJEZoHgWkhjzFaRl4aKNDj7qsK3Hjn/lfphgSvb+EwlYnhumf/reRhwPFolE8Aw6vLPqYAZ0IDP5XgBEsB32FyojcwEzsGVFAclCer34GGLhDrA9b3ur9tam+ciuBWRUnNg+wLFrHAkPBuXH+xZRWwzfbCd7zHMvXmpS4ogj3588cP8tYx+6f/RVkWBZYlHOFMqWW+xJIlC81xg1QnbadQeZO3ehuiT8/oDqYn19VFu2y3Q6s08KTDD6b2l+2YJKHbrgQjgbVks2nZdEIi2dCYBPIi/FfKR9q8133cyk4MtCrVMZP/7NxnEPXN01/52nG1frGZO1V+slbcmcTJvfog7VRNEjMxZ3yPzlnTo2i2ARgwnTvzYm/eJR6RMNC0HLZeeRICgtFDFs+aj4sB1p3tAsg/6CKbFHNFuMyJoIQtBvvDz35tgXcMM8CkgM113+sri9AQl58zJ/whu/+OSTaf1Miv8z+Xzyp3vhscgglyxra5NIXa0iOSeMZ2dHjivLgoKm2fpW8ki2SFMQ6SE7Qu0AgiP1tbXSu6FJGmvqwWpMnx9O20Hmxk9CJzY/mvEp8V4638CQwnVdJhWOOPL9yemnHjH7/nuu3aO+FhU/B1tDF9iplywkDJKwxRabyh577SlTJs1AJeqDnobFDR3OpH3S1pKCrrBVyzAc+orYuMTJ+4qokGluZTM5ae9OS3tnStrAnlo60jjnkbVGbvS1TfAUBaCnHn3izmdGn7E8PettWb1Xrazet0nmLU/J4rakBAJBeX/ucnHX9Jbjzr16nz/fN269U6+4Y6/jL7lru31PvvnEPz32+illL5iAzyXJVAaKyJaxMl4AiucFt4Ai6rpbQFr2ryHDAR5BqcE3cI0DTtl3BrhKTIVCs60LcSA+X9CjcwAxbj8QIGrZ0rV4zhim+T+RRx99dJfFsz/uU6CvCb+Rd7JgSbP0HdxfbLa2GfKoo+tJQ8su2MLqQGfaXFIEutf3aZReA/rIoAGDwexgWtHpj3TTB+fCdSKQhXQSjAiqnCYW9iQCFWW/ww5v0IQ44sj3IC8+N2abww/d1f58+pur1dWHoI8+6FlJmTvLbl1jVHbbY3vZbLNN5b23PsAd0DlU+n6Akhesp1j2SSsABZYW2D8HbZsOwWy9pt+nkC9JJ0CntT0lHe05hE0AiDLS1ZkBeVn9in79hn1mUvKP4hr3yH2/e+HOq6/tD9aTyCVlYGOTTFrcLq2popRhrsxs7ZJ9Dz7h0XMuOP8QFxe4+ooctduWhUL7bG+x7JfFLW2SBysgC+Bk8ASccNBM0h7Fnr4RLoPD9bhCQFg2gRN81IzBS9OfwrEl7CNE04gIbXpD25IpFpSddOSj9uX3P7aCuf07cvuN13zx1EO3DMqA1bBzZIG0ESjkA1isv9YImfLZJKQ1AMYCxuYPCiex51gwvIa4/R7ZYPONJBILAe1zAEavvPHkOFm8bLnxW4Gl+QBYPrxTPBzW+aDjnB86gtrDZUlX1i3R9XesOeeccxwW5Mh3Lo88eN/ed9z9hzFh1PCBEHTTS78NOwtC16CjI0YOkd8csLMkk7bMmPaFDpyGWihp0OEV2Oh0JiHoNzAiTQ19cc4L4KHbgrOIZmBupSSVTksmW6js2e0mJg01g/f+5S93ecqk5OvF3T5v5rUjh9RJqpyThnBEmtMiyzuyUHo8cM3N5bAzzhlx7oUXHPB14PO7k4/9oHPxDG/RsqSQ6xKbbIamFfZEVy99PDjQPkN4cfa/8eCleZ5MgU3wNHHwKuo3wmllKLzOOPib9zAcyQSyQaKuhCuRaFvDpOBfy5QpU+qeeeLeQRywqtQRdiopEFlQAf9NnDpd1tt4Y/ECEAvlAlhQDhYtUN5TkKYBPWX3fXeXnv2aJBAOSBig4gXlaV6+DJkPs4u+LljFPCZwsiXPvBPfk722RfLY77bbbv+0b5Ijjnyb8tyzDx0Q8BYAINrcgzPG1rD8Ltl8qxFyzPH7yJIlKZkzZxHAx/RiJvhwYyUcCLDckyhYkuhOoYzD3AL9L5cANqm0dHclpa09IR1gQJ2dWelKwaJw1UkmYfX7V+BDcRdgfJTzQIs8rAVPSBY1LxMJ1cmgdX+517W33+065benfG3z97nnXviLz94ev6E3UBYv7kdaNPEED07iRSAh8BBIOE2F9jTGbza1cyPzYcc93aviEoS4B9DgHBWY5g+FHZsIUgEwFLcnL3fefNu/Pa3F02MfvcnO5iSL45Irg8zDAwAMtFnVhgXQvj9xogxbc7gcf9rxcsb5p8spZ50kR550lGy72/YSikd0RHs4FJZgKCIti5YCrBXJKiBk0kifD9Os4Io9uxPQPhs4dJisscYa7AztiCPfqYDlx7zl5L5+dwjgQlBheYXJBTNsg/WHyRabbiZPP/a2dMNUMr4E48uhn4fMR3UQeuuFpRKC9WLnw5JNJKA3BYBRRkGnrTUpXV0pAFFaEsk0iEidDBu+2WqHHHLsokoy/l9xJ1ubJQ2FdFk+WdSelU32OHrRHWNebLrqxpvHVsL8g+DF3IumvftG3AdgsWKS5HIT2u4P65EIil9+HRtlAEUdzXg/gggDwXrEnhGxnYkDVMGK+MIIC+yB/WnAiwyD5+gXoqKXXFntEJicPbUv0/GvBOms/fSDvx9UBMh6yYBsHzbYrZoMw4KKRY5RE/nwk8ky+va7ZOInn0gRxi6Ip7gRlmlg1wCLc59EozJj9iwJAHzcbrb0GdBlbUFzk452UlUCKzsxsl9FuhSdhDB8W0cc+U7lqsv/cGwh04ZymUd5hg65yxKviUhNTa1kMl55dtzHks7ZsrylVf05paJxSrNjLUq2xkFtpcnlITvyWNKRzEs6lZH2jqTx+3QkAEYJ6ewqg2gMfO3QA07wrDVsrS/05n9D3IVUKwDEljmLMlIzcsOnDzvpjH6xWOyfLp5H8Nl7119OLC6dLrFYWLpKISkXPJJwBRVhdYO60WRS8wnKi50qvHrQuTfxfOkcN7wpwIeMifGUFcjw+sqI3BUQom0XKHa4x4957DRN0P8jZ5xy/LBE80LhoFWOM+N4FZpJGiv3+E0p4hpwCB+lIE8+85Jc88cbZf4CADgeRyecB+/AmsMFIJsx/XNNE/94N9+VTI3+IPqBOJ0HawxCju0qy+Lpb++lD3HEke9Yzr3gojtqmvpLOce18oISCtai1EYknXYBQHJSBuAUC0XJ53I6KR91sGp+mY3+IOoclBk64Lb8AKuEtLd3A3xodnVJFxhR2d2QHj50qwN/s/9hXLCB6v1vi+vMvdazW5bnZdjmu8w8/9prh1XOf60ggZ4Lzzr5o6l/H7NOyB+R2IARy86+5sYDHvzzbc+8Me6OCIdfEHDovGUTfChggSG5JWJZEgn4tWlP12D3mmEZ7MDImRD5smy6JvCwKZuaTTTOFwEMyBSuu8XVSTnmLAe2ki3nJW/1Kl9w+321uLe7krwvCdLqOuqA3cpL5kwDC8kBhMCgAGI6X3QJZqcyIgKg6cvDTUGQQIf0aFcBpK9Hjyb55S+2kP79+kg7zNO/3HSrjmFTXw/Qhz6vEN4lGgZD4iRkwaCaa+R7tIf7/3KfIcecdOY/9AB1xJFvQ+699+G1Fs+dKzVNIs3NnSe0tkz7bUO8Rtyo2Dlei4ASRBkNQDfZLy8Ugo5CL4FMqocchqSuhEpDjId66fWLC0rNRpUZMz6XWNSSdIYNOtShcMtxx5yFp/134k6XgzJ4482y/wp8KHfdcuuD745/ZJ3uvE+2O+iMD297+Jmeg/oNer1o0chgrQ+WgRdkhzwO7oQ2q+OXzlidOAzKTfcJf+skY4qVhk0wIPVfJxrjpGQ8SxRGfPSnMF517oK5uDgGJbHMPebeh25lDF8nd91119qLv5hIdzL+3DpdB2MtY/8l4XivAhkQJ7avjNrPF1BLlCQD23TugjZ54KGn5bIrRsuDf/0bTDGLqeWNmjYFL3xc3aOmMENLuLQPpxoBgDUNcRYkdORblQmvj+97xcVn2pddfLL99psPfpbKT/0smfzis9p46rcjh/WTxl5xqWuMSWNTHBVqjfTCb06x0bNXrcTiYdUv+kO1AoaQ8au/CMcc2Y7irGU6BdOrrSUtS5u7pbU9CYBqeP5/AR+K++gLrr/hkuvvDFZ+/1OZ094ef+D+m3/jjQ7MXnjNQ/sfccLxG1UuSbHk8pL9ILVIrK3sgInn6+hUqVR9BR/sK8yDwKSEAxv7ItPPQ/ZBUKI3nmDBSIhR6mupKDzv9YARubwlmfT+C/vz+V8ns6d/PLHk9mt/HUbF5/OAwMZ0VIXApkyINjC9+wjLEfn5QkGyOntiFhQVkSBNhWwWSUR4bOpox4epOp0NAHmN/weRsBUxEKuVdTZZx1kL3pFvRW655e4drrjkkuNfHP/8FW++MEbeeuUpWXeDEbL6gB7SVFcv9XVRqa2rlabGWmmsj0tjQx3Ap0kaG+slHo+o1aF9eVD+q3qgusCGGraYuX0o5yjPWum7pa2tU9q7U7JkaZsMXn3dz4487MRdTEr+e6FW/tvyxLhXB+yz6zaLkdgvNck/et9fR99x5Vknud0lmCdeCeLFzKyCYEN0VMOU4dSkAZhlEVI/UD4O+qQJxl7GNL2UOeDY+JHAIMBaOAxC5wmC+UQTLMPldPIAByh4Lp+TFADil4effeoOu+46BmlasWLFAw/87bJ7bj37Am/BJRkpwpwDuDBzgTtcZYObQpqeM+hPYady9nkoczIiZDj7IXGMmJdNkfgmwTzHj5GqirboseWLc/9w2SD2c6IJFg2xxcGj9HSNLXaWvU887z/KY0cc+aocesChh3pse6Qn3xn1RWtPCHlsWb5whhRTbRLxlmH+h8SPclhE5d8Jk2qb7beHyUX3AAkBdMyyVK/YAMNyD6xRvWJFnM9XezKXEMaGvgZMnzjoKtk+917oKqdKnjJ1rkyeMl/isdrHr7169H4mdf+bfCPKkUu0rbHdBkOmWO6yjgcLQCHpkCUb8ME8CQCEIn4oqp++IANAfk55ges6GyEUmkrLzOJGNgF+IbCMAAYAIPqDFIBgFtEfVCpIKVuWJGAqXfJLY48e0nvtTXY67MhjX2R6ttx0zbLfnXDZvIc+nyI7U5GVGDbGDCeiK/BUHNGcI1pXRgX6mwnuyYpwgXsAak9LJOIxc/6wzw9wVtPPAbbsVBnDnsccaMuhHdmSRwZustNjh55y7j9laY44sqrces8Djy6ZOVmmffTOoEDQv5ElKa2c25Y1a4Ue8pW1k2skzM69KHcACFaQZCkelNk8Cuzklg7ZYLedpaY2pOycnQ4NswG7B+DQ9YEqVEGIx2YhT/YSqbhPoJf0/RjQ4vQcqPxRH3OYxdTpC6XPgFGJY484NqYJ/hrBs4bfedeNl3w2+YN1N1xv/Yn5QgcsiLw01Q+Spl6D3tl6652+NFH9NwJA9sUXu7d6eHTJz/mVATycmF0n+oKC+nwcJe+SsN8PdsTBqQAeABHZkA7ypAlDOxN77UsDENCZ9gFE5bLpFU2WkoUZlOF4LS48CNDIpNPy9pSJsv+WG0lbuiwDt9j3b/scdexvbrlt9HuP3nP1JgRB9g7gqH2iN60umlnMfraKGfZD5MM11gY0/3CNMySydjAmIs7BlOL8tg34+BEPB9y5AJ5IK3IuiI8URoEIV4A1DPZDMCoAJLvxTQN91tj8wutve1czyRFHVhGUv/jxRx0xNp/psmZMnjioMR7tlexqBZP2SQ3LVIBLe3NRTg7Shk6hXHKjvhAsFEHI2FWFWb7BZDw+ySbz8n4uK0ccur9WtGT7rEzxQP6rABB+QqdYloscioSyTvcG/oMOmlUu2D+uWPDo9WwhL4WsW5qbu+Sqq2/2AqiMybCKPPDAoxtOnvr6banOxevH4pbU1gTByrwSi8UkGDK67w8GkYamJbHwamdv8YvtH+J93wwAQVO3Htaj7PEU1EThpFw6rzJAyIKyclgGAUi97pZXE0OAInoHuK8AkHrhK3s2/VGRmdcEhCzMLwIQ12ovIIOSmSRs0uWyyaghsqQlL65+I+W0y/7kv/qqaz5/4clbB3FwKxcJVNaDnFekR7ZVbV4DQHh9BSB9DJhLqVID+PUaP1geXyeIL1LryoGZ0edjugnQfOTIfr4Lh1+EOXg2ElIzspQX7VtVXm3DgVdccd18k0uO/JwF5S168+jbJr02/vFItnNZg1XOsP8HKjPOosmFEXzQEW9lBgmfRIKWdt5VlwRKJytpNuRUhWyFYuAEe5RRnmIZf3vhYtnn6MNUu3WpK9y2ws2AZ1JQz2t4xqNuDloL2Qz0hLNE4CLAqwCdS8J6yGXzkkbElhV78Y9X/HknjQCCd3I/8vB9cz784Pn6ulqJxuJ+9TuFoyHottF/bU2DzvvwfmRjPm9YfMEoKurVBw4evP588xb/oxCAfr3VeuW2ZfOEQ/oJMlzozweGQEXlPEGcpoMTkoUCnLIDQARA0mlQcY0bM4Kml448x73cyuqPQYboksscqc6WKrAaZFIqn5Z6q6yo2tJdlHy4n5x/6z3xPX+1bWvH8lmIGnEgr9WUKxe0pUub9RGH6QVtgIei1BTPMdNIGrOQY8L4BUt2UcK5tAQ5yp+MDdSHJiPfh2vVKwAhc9nNIBaJSFE8unKr7YvIxfc9F8J7OcMwfoZCneD+wvPO7/hi2lv+lnlzAwGUR5Z/PytjgA3qY+iG8ZeGUJYsiwOZaVKxYy59odwq3UMqwmOtoCvCK+Y6GA3Kagb3tXWjvI5aUwYO6g9AAttHOTfc3zAghmeHYeoAK+Z0JisZbJy/h7NCFFH55qlzeVgbuRzYT1EShbBsuvk2V5510tEXXHjhWd2W1ektlxIBdmxsqA9KQzwsYVTAJBJsjPHgnTiLBdNKENINoOR1+wGKMAt9vfJDB2/m/8YA6Ld77VieOfUDbZLmdKfs60MvO2cb9IM5aB8gZDxNFM182JkcGEekpLPMDOzE7woY4S2A3AaACBQ5OqCRKVxNgwyIiB0NZkFgQjDBCgAkMK01NpSXx/1FEZd9Hcgli4WCmlxkULhFUZ2sR/1MyOhUJgOAg70E4NHJ8PE8IjcLCYEIXEhcXW3ihglmceJ9mJmkwaypQgCpAPcIHw0G8MwwPh6B0pamIRvZJ192/cqS4shPXp555pnQ0/ffH9jsl5u3PXTPbWIX0hJhhcyGGQIPyjz7xwX9JZ3kzrL8agYp2LCcYa+Ds9m/jJUwyiTPQQMqTzBgo/pRPUY43QNfUOxgOQA0wGCmgLVsud0vcQzoAcOhecVwRShPNkvAyWCfN7qV49TKWWU6BB66LKhvqVJEcp4GyYUaxJXoFH92sqw9JCQDVuspNbEozKyI1NRFJB4D84fecjQDHgMQAhjCHOS4Mzwe74b3UF8r9BHPY388f6BJMtI44BsBIMqVl1zQ/sqDo2tLSEE4CJZDUAHqcd4gMpwgaIP6TGDXsuOTH6gUQCIJQlwKhxTTX2nGZqaqINGcrJ6+mgz75uBt6FDm5yiWClID5S+AKnJu6iwy+Z05MznFD4CAk4EFJczWAXz0NDK7taNTksm05NmTER/QCzOLe7IwzmPd2Z1UdsQOhKSuIdxPEPLnM+LLZ4VLuQLPkdG2tnqF6MeCjaugioIUAgPy4l05vxDnEgr1Gzn23OvucHpB/wzklhtuWGv27OmfvffqWAmj7HDivggrQZZ1VMbqx0F5Z4dVbVVl+UbZY2ljSSf4aJ8y/CBjIMBQB6jQqBUR1rAXAgiZDMNodxYUVNVrXLYJWjCziriHnW0/70jJutttr/3foPKoZGFGpcvSlUhLMp2WHCptogPqS9WtXBKghDA5N1i8r5fYgXo8LyfB7Bdip5ZIGRbHLr9aV9YYORxMxy8RmFncSDLYeqbpU/8SLYsSQMaYe+xtzbM2FJPPKlF/Xai0A2FJ56p96r4B+ej1t7Y49eht3+ICfQQZTibmoS9IN7ATAE0QG6kmwYdKTEcxbV+CgKFuHp2Sgx+HDIUtVewJDb4GpQZVBCUslvDhcIpmVQjx4XNJEqDSns7KxwvncfpCbZKkJz8c4iyMxukdCkd1NY32ljZZtHgpQImjZwl4QG2YfcwcrsrR3ZVS35Fl4T0Qh1VMSgBpYE9S7alNhzrO0+8TQK3GQhX2B/A7oOkqIsNTBbf0X3/Lg044/6qHK9njyE9UDthv9z/O/Oids/pEUQmFIgCdsprn1AG2UgV8KDMAIQUdCJWxymDUEQOzn2WY51BPG/CplH+eJ+jwLt7B9fI0rImK3eZ0ckJaCVpJ02GcLElHOiWz2pOy5tabSCgSlDTOpVJZSaZSkkrmJJXISREVaw4RedwBXfViQN/BEq2pkZfenSA9am0ZPrheEu0dMnv2Uundr1EGDewngwaFZeSIoeIPo2IOgt1o6xldGgAa9ZliA6VSsw/JJgDR9cTGH/Ytoo4RdL0cFmJFpKvbx+r+m5F9Djy17f1XHjuPNqSfSo1M0tYt7DW/wIwIKKZp0IANqRqBh34XZT3I+DI2XVaZOc7Mxd18MXUo4yVZA9BU4jxBpHsch5UDOC3vTMoyIDtP6tQY2POajrYHs2Lc3NfV18vwYUOk/4ABysRYO+icPkhHDezYSDSsX5b2ahCmm6dI57OJh74f9vLW1VNZw8H00gnsFWQt7fnMdLGrwFb7HPXHv95334q+SY78tGTqZ1O3LLQvnL/4s7c36xEPSG0kIHVRSxqjQWmASVLLec9Rvlj5VscfslxSB1g2KdrLHxuv8zyKoP7mRtHpXhBWfc8azugQFZ46UkacWVTK3dmCdHVlpTmZkfltOZnbmZL2REqybr+0tiZk/sIWmbtgOcpnTELxXp2RhqY3N9zh8MiyllRkvWFN8sWcGTJn7gcSi2RkrSG1snzpEpk7Z6nEYnEZtfYQsJ4Rug58OpmQGphdSAVImUtKBTIcAA6QRWeWgClHdwb3eZhw7GNEi6NQMI1BpRVheV9YkoU2qvg3I2eddeYVvUu58x59+gGdqpX9fMgWqKQcJU7fEJvd6QOi2aLzP/vZZE9nND4Ucp/zCWk/G/1Y+B8oSrrG5V5zWbyMvjpqgoJL0kBferAQPV7IJdMWNcvU1lYJhjkuKygWTaMgaiEwIM7qaIGl0GEd5HrWMJm48UMyY1KppCS7u2DOFaQ7kZCuzrSieOfMOdoXiQ41CzSTjm062Gl+mRa9qk+Layl5JFvwaiudJ1636PK/PvNfTR3ryA9frrjoot8++9idt9eg7EU5/g9MuAZli/1zasAMWIYp6ofWQcwQlGE9x7GaKFMEFvpFtEQTcBDOy9+skBFOzSxFHkhlx5pcK2Mochagw8n1uPpvImtLZzYjbR1p8db3l2EjRnU99/TD8Uif1WT11YbbPfv2vXnwamtOOvm4w+9mNNdedeWHTz568wac9YGm4U67rA+gyslnkz9HJe2Xvv36YWvU8Y8NDXWSxXPoH+Iig316RaW+MQ4LwYwZ4yuS7XBMpTb5A1zoFqF/lQCpYImtDGJCYOWSXrbLL27ovT8yzOTN/yp4gOvgrdYoN8X88v7U2eKyRGIEFnr1abqAeXAFCjaNB/HCrBmoxDTPAnT0EqzAMvhRmGh8DfGAFRGBOO6Lpk2eLwY0oIOYhDSZ4RQDdPCh5oAJNXnhUpnV2QbKyRYGAA4d4QQgmmEAH06sRLOK02pwYX1Otg2oMOYcPigprM1e0/goLD6lTE6evPdhHYSnI909nOHRreYWAYctXwZ8AJ54B05mT99PDmDYa+T6H59+xY0bMG8c+WnJMQfv98qUj97ctjbokjjKVA39ITD768CAgigTLOMGPFCw+A8aWmU0Wq4AKqxoDfSwzBn8YbEn4wFH0hYqnuDoRR4xDhRR7YCbyBQkg8o4A0VO57L4LbKkLSUbbb+79Bww8Jozzjr7HNwi99338GGHHXbgfTxeVV577fldzz/rqHGBIECzzidbbrWhvPH6Z2BQOYBObwWePr17SFNjA/TXUhaTTWcAMNRFVNjSKSOHD9Le0R7W/m72I4LeQj+ZxjIqbtPVRXFBrRVb7TDoGa4JrAPQEuku5wFwm440sPw/CjLYHrzuFlBEW8JesgqP5MuwMwkaTBgST9OJf7oOPBJEe5azFCqa55Gp7G0J9qArqUKR2eu5PZGV5d0ZaUHmdCYRBufwbUFFzcel7UvlJ3syfYvYzMdmfa6CgcIA4MADzZQZ/LC4if0u3MhGhgEGmk6SYDWcz5nd0EOBKEzIsCyev1RprnaMxH3cWLPR6WYGnxqWZsQsJUSKySEikcZ+T1cuOPITkb9/OK3XvjtsnZzz4Wvb9gx5pCkSkvqYJQ1gPfUw2wk+NMur4yCVwZPRc49yxE2HRtCcR5miKeXSMsTfKJ9azvCb4MOKmEUL5ZYdbzsSOWnpTsvi9rQsak/Joo4UjpMyZWGXDN967/R+p5y77bWjb3VVwYfydeBDeeSRv4wLh71ioyz7vLXy4gsfoXINytprDZU1Rw0CYxogtbVxPJq6WFTGwgqa+srWsUymrEvtZDjJXzov+QzMLShvFsCYp5UC80utFWw5sLRcFvfl8R4AMnafIR4kC91SzNRI/55rzP9GAIiy8VYbr/bJrEVSXxtTpc8DFQk8bDKn3ZcH+mULSBheiJnK9cUynF6DG8NDcXktiRdZ3p2UhbRdlyfkiyXtsqi1W5Z1JoH6BQUwL9gIvxN9R/RssR8F6SD9NvygdHrRnKI9yhpHqSLAioVC+1bobQUwM471wkamBjAPkE3hHFvvPp8yVdz0CkLo5dfziEefQ58VCwviYZxq/+I3iKfEG3vLptvt5CzB/BOS4486aq2rT9hrSefSSeGa2rDU1QSlDqBTH+HS22DcYNvaO54Ag4LJUkO2ww3FA0CE8oNKixWwTrxXAST6fkzDhrmPVgLugBKXJZEqasW7rDMjywBAi2FeLQLTaQYAze8sSe8Ndknc/sRrv7ro8ivDJ5xwwmu48V/KvHnzrvtowns6TpGdbemnGTCgn6y59hAZNLifRKJBlGXoaQ5gwm4rUF7TNYUOZPp8mPawtC7vVKd2Js2+Q2BjabKygjbrpwFKWYATB3OzUiaI5QtZ6DnMOIBTEve0duZk4KA1xvfp0yf9jQHQrvscObe2/1rSnUqrYhaQWOAAEs0+BXwp82IpAAwTQlTNMlFsAgREJrFvBbIu7crIUmR2c3u3tKUKOG9LRzotXamE2sds6qPSk4HQRibIsMYp4BlemEdqI4MpKfrmckoJaVqxOuF9RdyjbQn44Do6H8DEmitGCu0FWGHj+kZdHa2IF8eohViT0Q9EB7SZcqRSsBAr4yHD5GDXIuKNNvaUUaNGOVNw/ETkqssu7Jj89rjP7GJSekRi0isYBPAEpC7mkwiYhJYLABDdAAoqLCsoJwQUNlwo82F5ZYUFxXC7TEdb1m0sQwiuZZAltAsmVUsyLcu4dadQEeM3tiUdCVnangD7yUvPtbZp2XPPE2pvGH1TbM01RzxrUvmvZfStd0/cb7/tzujVGJB+/XvIgH4NMnx4TxnYv6dWvAXoYjYFXU2TvUB/6EgGIaDp5QYwsrGIDUSlsldaWjoUbFKZrKShz1kAZhb3pQAuBCUd/oSNOkgndAbXuUJqNyya1vaMJLuD0mVZukghdegbkxeff/rw8445+K9x2JddeDBHxhPd9QOoP0eEQzQiHLpAJy4d1PhY+GJgN6B3oGv06tPpzE/CmqPojeBjx6QniFUNmAlXHuVQj6UdGTXfOMk9e0+/NX22tAJwhgzuBSDyw6bt0IIRjUSkBvdzMULtgYpnBxGHBXPL9GFAYdCWLAtojfhwvGTBMnnknvvU/+NHovEaOmSEPZ/ZZYD9PLQHK8w+TtaU5Qh9prgg0mPUpn8995obj6xkiSM/UjnzzDPD86Z9lGib97mrJmTp0IjaiCVx+v/wOwCF1Ol3CUBkMigPOusmyguViu4Bo144h0pRhWiziqDeMh0DUXmyiwkVNVvMwTIwSp3CuUQmJUk7LJtts3f3GeecsU1jY+PH5u5/LTOXLVttyoT3L7/+Txf8JmzlpL4+op0HY7EIyjvZlkmPgifA0fRW9qs+8Jhh3B5LK12OyWSFzi2d6ZBBg3oo0NK3ytfje+gsEqzeiaw8IgEpgYjgnbqh2+nugniDTcWdt/3VZmuuudGHDPPlHPkG5JIzT1n62lP39kyB/tCFxhpBWQTHr+El6YdhK1iMq0zgo1puNmkHYGNytkOCjoWPkZVgXb2UrbCEcF+Ttyh9kHnBSiZ5UIssaOsWLrPDbolvTZ4hbZm01AZD4gv7QO+A6rDNc1zDCHE2IK5QCNeQoWxm55AQAofJaKALxOzd6kca88hTMvfzOfgY7CBZNj2f6SzXzTjQ2dObvaBt26PN7wV+oKJXNt3vqGMPPOzouzRSR350MuXdd+te/2DCwkfvuikUdqdQpgISCwUkGvJLFGWLU82YZaeMf0eVFHsCjxGUSZR3wg8Vk1O8qMGOE/SDUkowaVSRATAcZM210znWim4J9tRPg4F049jlicuam2+/4E83XjtAb/w3BGwqPnr0nb2aWxZOf+m5R6VnE0CzJiw18SC2mK7wS8ZFM4+mFc1C7R5DXUAlvAKECEpgPnwvAkkuZ3pOqzWTapeBA+mkRn5AjwnCxNsSzK0V+QC9p/mWz+QlkcU9yYw09lo3d8KxZwVMACPfOACNG/v4xlf+7pQJxVxCOrm2OmsFJg6ARFcufSlUaE7VyubyejrzsKfH3Q1EbU8lxcVxWDgO4iP3DlvSD+DDjl06Ub3bpyxpcUdSMhypjtxpx8stWrZc/T1sYWN39B4D+0i4NiqtrS3So6FRkZoMKITCFApzsFxAM4ssydRZ5iMwzI1XXq9mHIqW8RGBxZEB6fAMABQdjuxIyQ6ORYAPyow63P2BuFz9+CvfeJ7+GOTkk09eN51O3gcW0P3Xe/66FfIWufLjkjtvvn6Px+6/d2wp0SyxgAugwxVR3FID8OHAY/bpwT9UXigLZPZQUrKAas99KjbLlA59oLDyJQTRh4JTeTpxUSFqKxYAJ0eXBBSa7D9F8MnZkoCt4o3BNBo86v1b771nG8SXNpH9/zJu3GM9X3z+7+/Mnj1lcLbULI2xoMTqzPTAUV9QvAE6wOnmrgAQXSM5Nq3TlWHmAarqIF7IuBXwHnRTuFDJ0imtfloCEHS7b584dAn6BACiVUE/KF0u7NzLe3TGCehGGgDEcWa19evlzzjlrDq8T8qk2Mi3oizXX3zezMfuu2XIMth8HCJBwTup/4YfiLYw6wbWJv0a4jKyf52s3gesBUrelUiKFQhJOp3Q3s89agE+QFi/5UdiOREZMg4fdFlXGlSVySesselPJF3ISR3QO42yn0AGxPs0IjMKisw1NTXaYhbQZnlLwuEoCg8AhiMy2IzIBfcRG82wm6++UfsNkaTShGRXAg4j4bAO9n/QFg9Sb6RXx6YBCHU6V5dfTrz2tmNGjlxb+1v8HOSEk046oHnxwodffHG8DB8xQgv0JpttJhutvlHtEacf0VkJ9oOWc848ZX07l//orZeeRIVopo7hApohgE80EJawOpirfkCaWxyzaPw+ZD8sN2Q7yvQZIekAhBYAMAeMhg0uefWBEmw4tznHJqrpBQbEWR66sxkARl9Zf+Ot3rv0j9d87TrqXycAjx65or3JA7f86aLHHrltvUEjeko4wikwgqjokQKXT0puDpEGmyEgAiAIOPTt5AF6OZCEPDa2+NJ/qn5b6KzuEYZAwu7WxFj6XDkvF1cTrqv3Sl0tngMCwXGXbMUjyeA7EljxIPzzSCJZlMFDN3vp5ONO27GS5C/JtwJAf3/qiR3PPf23L3QWMup0ZqJCUSg+6KxSPUBGKtGhQBD3e+QX6wyVNQf30VkGWZuwtSwBk6oM4ODqpfTLaOsWMiIF6phHBrZ3AVmRNwSlnqCX9Bep4w9v5AdgtOHi0lJWaprqpLOjG/ZvvQJGWDspwhSDucZ4G+NmqtVk2cJH8MrkjyfL68+9ocyItZ0CDeIzzfzsWu8zG37Tbqaz3QyQRd0Sq5Ot9jlA+gxYbaONNtpcbdyfoqAAu3fceeezW5Yvv2rWzMlgg8goF5jqgEH6naiMe++976zzz7twaOWWH5xcfP6553QsXbj/7Dkz1mlZslDqQl6pAUsIhXwSQ+UTxvfnoGkCjRkoTTOdZcH8ZpnQihSKp3CDsmd2+AXlLUB5U+m8JGFO0bTiRvOFLb/cssp6StLRnZZYA9h6XZ8rx45/5nyN5F8I8t9zxmlnX+6RzEmfvfcGIKAbupLXstpr1GoS71GLNFRafLmx9kfy2IjDwWNML7kZHc0cCd/VmVKHMvvZsamd/XYIUGX6bwBGnFfdLI1lGnKknJVYzC29ejeCGcKaAAMq2zlJJsCCingQnkmfUXciKcNGbLbw4vOv7G9S/o9icu1bkJP2391+e8Kr+HCwK5HmcDQqbV1J2Jc+mFxQYCAFE8iXGjmwh2y3zigFG/5lS/ScZ9Vm9uDFmWG6OgYyKAvWk8O5bvY7wEf02CUZ1LsGz0BGA6Fp3pG5pBHP3O6ElKIR0EpTe5EBcdAoV7UIhCN4tkuagjC13AXpKntRU0Tk1XFvyLSJU7Sw+ZFuM6Us/VQwAWF2Gf8PCiZYEFc140crlj2Sw0dbY/PNJNqrt7h9sfZDDz+hXjPiJyT33PPAyPHjxzz/8fvv9+/salc/AZdPUqVDbderzwDkG/1iNlhsQHbYfufgpZdeyjUhvze5666He1x++aUjNt5w7d2TbYtDtbU1xy2eN1nsZArflIMp3WDiRTUnovimIZ9HAgQfi51k6SMk4IABYaMJY7pi0CyH6YXyQx8gAZekR2duAINOFUpaPrtTWePnYbcTVMKc2EsBKOcHg++UUettIX2HDDn12muvvqmS3K8V5Ofm41989cCXnh4z2JVu3emLaR+JlyDAXtcW048yaTGkR5akczJks/U1PXqGJiI1iLpFloJDOozZvycNUzCZzEoCINidwJZKwwKgM5mWAJvR2YfHsCAXO+hCH9g1hasYM7969qzD89mwBDPCHYBu4h0zOensysgWW+7QPmL4eucccdjB/68/9FsDoKsuPPPOR/9y5zGcBIXdvT3sWYUMoGuAjlwiLLts81xTLCD7/HJDNcmI0Hmcz+az2jzPjNQOi8g5tjaV6HPBMWkrm/roxO7dwFHv/BBstcJzUDvR17Q0lZN5YDcxmHm0UdWHA5uLlJGj3Vm4AqCnQU9BOjIlmbcgKS88+7y4kfFs4Qig0NFpxzlaOIEae2xXp5NlwaX/h2yziDSzxtvruGMkmQbrS+bFF65fdOBBRw5GIeWIvR+1/PnPN91x99237trR1tonk+k23RHAOFnps1nZdKijQ9Yv9Q099Zvx25z1u3P3OOSQQ56pRPOtyZ23PTx+7hdT8d0SMvmzD/E1vTvQTAiiisimOqVUSKmZrtMCQ4tsN4cRFLSzHxXAcvvxTT0SAfBwryY2O6aifPBdaarTxCAIca4bnQYV5EdZAs7RzNKuH9jS2bx0oNwlYNYo6OAc/Ty6QeHbEznZ/le/LjQ09dzjgosveN68wUoB2ERvvOnWvz315NNSapvJyeU39hQzdYV0BwDHArCjzGqliLSyQQYqw0obdypbac/lpGbYMAnGowqQ/C46Dgsbu77QVcG5tWgmqQMcINndncGWki7sk6mEuMsF6dO/hwwa1Austq9EI3Gwm6QsbW6XGTMWyuwZM2CmumDVhCQABkRndVd3UmK1vWSLzbb+3T577TNhyy03fdu80f8v3xoAISO33Xx4/1fsYgcAyIIdjY+Jj8raQ+fmAQLTb0Lhh99/200kFgbLsC3hctEpImkyodSPEySRslLhcRtMUig+EBqAC/rvkYYoh19wzly2TkARcMypPvKI57PWpPga45IHEIXYSkYzys+pOoz3nrM1sZn90Qefl5kzFwKc+GEJOvjIjAtpqzIemmCsGS3APgsleyDlcmRA+BiNNfKLffeRMt6tjLR2pfBBGoZeu8/e+/xeX/JHKEcec+Jn77710lpLFy9QwHWj8qCJzEKtrZs4x/pVBxYrG3BJTX0TwqBaREkfvsZanQ8++CAdj4Ck/15+/esDD+/d2PP09tYFqGDSrpbm1jVhMKN2Ro0NM79QyIKtVpgJwQHpA59FOoy5hJ8Klkw7U8IpdskWBIyZFZUPYThqncNrQJBRjlA2ADx8Z+1CwlqfjRSInyyd5YZlkIsjsFymofQcGgESIV1JMIlcBr851xSuAYjJCloBPr854vjWmlB8o5PPOnkh8oRt1tST30yY8OG21177x+0Ti2cNyKU6xLKzMG047AfACOYd9KISR6WqQ5f4HfB8NXVh5uAfcoIuYrZEcdbQoizH72Hrr6uVgI2KOkenMJ3e+F2AzgBfwMLAxpAmOok7ulLS2dEpHpTtDTdYX0aNWks22XCDQz/9dNZn22+//7whQ+rpCI9jy3zR0eG77cpLBgweNPSzTz+bjLAjP3r33TeP2mqrXZLHH39kC94rwff6d+VbAyDKuKeeWufmP10yMd06T4FCF/tDxrGfA+1LNtQjr/BhRXbdaJQM6tMoPs4DDVrfkczIktYuFCqvOr50IjEPSgdEfS7IaFQyKDQGgDjolK1mbLFi8zkHwXp8ZfloOWrshjrJZEC5UQPqfNSBCADIDCAt5Mpy751jJJvEh0dc7MvBWo+sh4xKAYi/cZ+ZRhbmGMCNvqwcAJQgSMfihjv8QvqMGCZ2njUjWwzyKIwlWW31ta/detvtfzQgdNPo2x9/8ZVxW33w/jtNHA9HpWO7MjFETS6yAWw0swwQYUMx4l59BL4gaukYtVzV4vzzLorut99+yUr0Xyt//ON1C1x2yd/V0SxL5kx3LZozp5FuJQuKR9AoQqEtMFVO9gS4wzmAH90v+lyoHsCAZhCVUoc04JgAwsLNVBBAlK3xDNJNZsC+LSY8K0W2drKrBb85WzdNp0KClzHBcIz4+P6q7CiKZDRk6gmw8gwqoXYwhE4yHwBRGd+d+9ZcGuVO5HeXXPFSTV3t/nvttZc65dOdiV+f/ruzb570wZvxbHebP+i3JQ7Asdi6RnaDd9NpjWFecQIzzgnNxhAf2CaZPOo71R2drxzvQWc33grvVoSFILIULKz32mtBP4oAGwAPmQ8thjz1BuynlAfzyUtbS0rWXHvDrqFDRm2y+ur9Fzc1NRU322yz73QGT36jb1U++/CzA47af/uHQ94sPqAZs0XkLgKAdD5moDYLBtiSrD9yoARcYC74+MvbE/LRtC8kEA4rsof8If1AyG+ddInDPDgiOAbgqQl7JRICvUZhZR8NWnKci8WHD/v+0k6xGuuB9hn8Zo3i1fFe4UiQ30tuH/1XFNgCPi5YDQoazT2t9Tywc1EI6LiuMiD6gNhdnoWE5gYpd66AAoh7fnPKMQBO1Iz4wJymgBSXI4CTmaw09hz85u577PeLSpb8oOSxxx7z7LTTTrUnnXjq0udfeAqfogCiwz5RXB8fpRmF3ox9I9igAqHyYjOAg2OCE9kEFRwAxD4ufnZxgJaUwFDW/+XuRVeo1g5nWqWUaYfmlFxTJ09yA8hdlifrsvAtGb8ZNyU6KZ2gEiLzVeXCR2K8MKsQpoRjDsUhKNDTZ76VpgPfgMiDQ+4UNCh0uZLJMH0GkowQWNjTXR3KlYpLZ+nEcXVAKSsobtqvh1qPOzigkgpNBzKnnunKFKSzuyDtqZTOS5XJe6QjnZCCN5q79vpbb9xx5+3OQfrsiRMnDnzxxVdnPXTPLR6/3eGqA8h5yG6UtbtQdpGn+M3KmE59dtLVScyQJuYB35GskrmtS4lrmrAh/8yUwswN5D/KdAfZTU2tBOvq8A1KYD00vwhYBTAeOr6Lsv66G3dcffUfNg4E4rNMjnw/svKLfIty+jFHzn7r5TGrsbaiaUMbm+O1vKhxOGYLJUtG9qyXX2wwXGIwj7LIzY5EUd6aOF1nOKwBCHEUOlmJOn6J/igQadTQ9VFLYiF8KIALJyjTQaiwAEL4D99Q3viiWaL9+0k6nQbzYX8jTiYflRyA4YlHn9KPyqZV9fIjfoIdCz5b5LQnNyIhm+JewQ21INPB3wQfOhn9sZjsesxBQEbUTjQRsdG8LGTZnT0LoBSJxhtl0JA1azbYYIOuSrZ8b4L385xwwpm9e/WpWXD7LaNReGmu0OHPIoySzF7oNnvBmpZFsh5kB46htGQYUJKqqHJCeZQRoTSRidSBLdayosG39Xr5zekM9RtFR96x0GEnJQALGxnY2MBa3E2nDJVLgQ+hqGDQKFZcLqQFqopQBAxUWmBHOKsAxDQiKk078M/Ej/8VmPCD4Mk9hfcw/erPwUkClS4/jN/VBRHYfMwUMSK+F5/E8sYKh1NOmAGVtnSn8zpkoitpmE+25JMBw0Z2PjZm7H6I5JWbb765rrG+/rLRf77h+M7FU8ByQhKNeCXs48wKZDZ+BT7UacgXF5gP3hDliuVOm/2ZYKIMEsI0aFqwsYMfW5noUKaw0mS62OWFowm6AYRtYGa9hq2ujmGOyaIZ2NaVlgH9hyUeffjRf7qsznctlc/y7cs2m61ht89bgIJThPLCFIJ5FPIGtXNTAYWmT11YNh0xUBpitbK0IyWLlndKH5hO3emkjpLnCgFkIAQr2t5FZHABxmzPaEBCAKAAAIerCrD2YAsF56IWsKkv0t2SCEYBdHktnGF/RBbNWyJvvfaO1rZUMq5HT88+V3dljZkHeHB4h65dhrjoNGfrHZ1+VEY6vtkZLQPlSGddsuUe20mvoYNMrY+CwEX9SXlzOZhnAD6e47i3ggSlqannyL33PmB6JVu+U1m2LNnzd78/5az5c2edOWPaJDDCVZRX+w1SPfk/sxl5QWXED+ygT0YBjFIbwKHQ7OKaUzowGCpD1kQTYtOBTcjzLAACNT0iVcXXsIAbRoj72aBA0bjwD7wY+sY0qeohcgAN7iEzNeYSfR/me+EzaJoIIGr6aXj+4xQrvI8BmEZc0+9q0k0wYuw0s3FC4zfiVqVmSOUZSJP2i8FlbgUwC7Zm6fp0qDM7Uau0AXhau1LiDTdITe9Br499Zux2iCi8/fZ7DAtZpQ+nffKuRLwliQZRNgPswEqWZUDGbwFwUEb5m8BDfyN/a9YwM610wQQAAP/0SURBVFghIjJlNtxwTNbD5PLYTHOBSg5pZufGFFkPAqRR2aVggrVmUjJwxHA1EZe3JCQYbig/9NAjJw3o3eM23P6Dke8MgFDIBmw0vP+8RKIThRoFFuWdTeKseZLZFBTeJ73q4kD/oNZO6w/pDUVHpoNOtCezUHh2E2fhqjj/sqwZRRrYPT5g5hiir8asNsDhGrSVfTInCWocqcM9jCwvn7z/kSxZsAQfHIxGa7yyOiE5Vs18fdbAyBY8g7UTQY8mF1eLJOthbcllhFhg+XFtUOQDjjuUS8xDgaCkKBD0D3EOXIIkJ/+mOcahJiWAUKaMePw1jwwbNuCCLbfc/guTO9++XH31lYfdc/ed96ZSXXg+ABTKp1+fqKy1PYu1ASMCD5VWaT/yURUA/+lvhDV7XKKSU10YgPcSOABGNBN+ObRR/KD8Gg6XySnoFOa9bD2ycZKQZ0wbxoKNj6PGYU/HNkGGOKGTnfNY891Mi0KHsyaD9+D5BDbtkUzFxQVWJCq4zuTxGsMQcHlJXxehGDbPwkjmigsMyyTQ0UI4YlcPLvhHZzOdtt0ZkXQuLe3dtvQeMUrW3WLHMef87qR9X3jlzT3ffv3F37845pFNMsk2VIQw9YNcjsp02yAosyJTPyJMTjOCHqDEb8H3QYLYY5r5xxdT4oN0MG+ZLxT6d5gqDnrm1BYZAA37zHGaGuOLYn+jonRmilLff6QsaVkiPXr1kV132fPu00875RgTyw9LKq/23cidt922x3UXnD7WE0Dhg53P2pI+IZR1rQ1rIyEwoag0xvzSu6FGgaHs8kobaC6/RigY1I+QK7mkK5GA+cVpL1Hl8GPTCY246ETU1gt8uAIo7nsL2qTTE5dly7tk7tRPYWtz7TIACwokXQNs2VEWgPi1GzqfhA/P2pDnlfkgfvp+6IDmJEycYI1p4ORQv9p3V6kb2Avh2BmL9Bg3s2kaysjCXWBnr1QO9L0AJsRCY0boe60o/WCPH3di7wNcrv3YLPOtyHvvvTfw97//3fPTpk0aHg2xJzcUkWxCCzcyHvmgyoj/mAuqvFRW8gAWftUEowi8porO/MJmig9vRkZWhHnGmHr4i7JO/3ooEhghgZ7Kjj8Cm8aFP05eXhUqvRm0jDA0P3gMtqPMR78LWQ6BBVIptYyH5gdTqNP1anp5ge+FdFbAiEnV5EK5zf18OoGQv8x9/N5MFXvrw8BX1gN9xvcqSRLsIp0D+OBbdmby0nf1td485dxLJ2691SanXXDBBacumz/nhjfHPyG1KI9uVKoRpD3Atb5QmfrxLjTdOXSDjm5lPThmmQqBFVGQat3TqWwYJff4BsgfHZiN9DF/dMYFliE28dPko88JW5Lz7Wj6cBCKy1obbPGn2+++53c3337fDScdd9hpGvkPVCqf8ruTm6//06c3XHHe2mxdYsEhGOjHgU3fp75GesdjOlDVh5ojnSrI8rZusYIBnfSJTeec4DKdg52bTuhkUOEgJ4kPSgRVDGsdTpXKz2oj3vmweT9YYiY1WzR7tsSsoja3koZzLiAWZxY2Ko1RIVPgqVCqfCgMbrAo9gdh0zxZGGkX/1KocbhCxjHH7C9FP8AHabBhGrAwsUc1neTqCOXkbBw+wqkJdCwNJ2pzgcElZFlrJ94ntuCKK65aHYpi6MI3JPfee//po2+5cVQmlTwy0bkMBR/5QmcMROcg5h+1Ei9ORaWOqxrgmD4hVQuyGfxeCT7UXYZaWWw0DioyTynr9IgXpjGVe6cRDeKrsA6GUyBheGo3b0MekURBXxFGI6sAD+GKz0QqqHzY6/P5QPxngMJcY4VEJ6xJLzfz21QGvMHcq3cxXp4zPzUZTAN/U7EZi7KeIpQb3yuVg7KDXbDzYAoMqL7fENn3sKOOOfyQQ+5e2tq18UWnH/fChFefqWF5ZTM58zdEwCHjQVlkq6/6C3GO/Yt0IU4yH60kmeEsLXwm3oPJwG/zznw/5mkR74CcQAawSZ1pIePRkfNkZAAcjgzgclVdGVu23vVXS35/wcWH9ezZ8xVE+6MQforvXI475MCON156osbjtqDE/Oz4SACheAi1B00tfLT27oT0rG+SPo01AJSiRHQAqUcd1K2AfLuYkdogAccjsQDnevZIHKDlcYNRARi6oeS3PPWWbLb9dvLSuPHKjiKwu9naQBOPTlctlPgzxQCCa9qkqwXDKA0BipPZez0cPW8G63GCNfYcPfHIPaWuMS4FgFTBF8bG4RzIUhQYFwoZizT9GdqjlFQ+XVQmxCVSuDZTKp2U9s5uicSapGf/weOOPPTo3U1C/jsZP378Fs8889QZn346ca/FC75A3rK1h/4tsgr6T/DeqowGhLnHKZZ8zQF9bzIB7ivbV4XnTBz/KIb9IAzi8yCeobVhGd4zzKeYfjn4xsxvggNBhmHVP4MD+pwIeAxBnxnz0TQKmDTwf5Ny44AlAOETG5AheCAcGSYDmqZq49OBLus1JpmWFp+rYfhlCbaIgNd15k5s7C+Twd4Aj1H4Zd152Wnfgz8ZfdONnGZ3zV/ttssNi6e9vzWKnzbdkxlXHezsOc+hOqY5nX3G2H+nynzYQmsqPSKv4jzzA2nT/OYBxOQ9Acj0WE6B3bCfUbYAxpPlUCVO2UE2XZBW9nxea0PZY//9Dzr44MN+dKuwmDf+jiWdTvc7eLcdF0yZ/oFYYAtcFI0tIGWURM4XxJnmhvbtIXX4wnT8NTbWa2cstoNwdVROVhYExY362VnLJ2EAUDwIEymMY8STBgjd/OL7Yoc80r+uj8yZNQsgYuvk4QGWP3xgo4yVBEFYUJX64hrFBdDRWhcAQrMAUKI1KP1Cyztzcvj+28qaA3to5V+EqZhxByTng1nFggggUhOOIESdQHljx0uukZROccxNXtijOIf35nnGzvl9S+64NPQa+N4Jx570bw9G/PTTTwdde92f/vbh++9tWC7AVC3mxY3ncyEApp8AqEquSEOF53sjUbyG46qJxfRSvgpA3DQf+CIQw4CMmGuGVTGMgXL+GRAPuHKy+/ABQMEcTD6wRzAkwzApjNvkOUuhJom1PfNa6Y2Jk8cas4Yx6aUpQiHT4QRzGg+Ume/A74QzCiq08Biev82zTJw80ClGeT8rBx4X6W9kv65SpYMpTC8w10BdL7n8sj/utsNuOzz356uve/uh+0ZvHsx3CReltNh6BRDSvmFkOAR7nFOnMsCGvh92vuWQDu0/hZegycie43xvppfpodeMvji+qTr08ccKi/4cjj5PAoCoBzqGjKyn4MPvFCq+mBx+zPFnnXDmmddphvwIpVoavnN5+sknf/2H045+rKtYkCBKHwsC+4NELLfEuLCgh+zII/161EpTXVydmPiK0pEsSEtnu/aajiJsCCZXFLZ0NBIA/Q3LxKVL5ZXpi4XzU8fjccks70ShyqvJFSFNBhDxo9McqCqYUT4WbtaM5hwLBBVUfRIANBvPZjMsbe5TT9hH+qN2Z0HhZFSsyPKo7bJs3icLQmq1oAOs1MnLwsYatoiNhQjMh3NHZwE6XLmVDlW23ZcAHkWbXCEMRhiZMv5vYzd/4YMPujXDviKzZ89u+s1vfj13/vwvQuVCVuKxMOKhj4qtTkgZ3pPp16ESlWOmiRuPq0Il5vvqHr8JH9DeFXmjecHz2Os7VYTH1XOr7inVfRk1+E6r98H3ycIsg2Z+zf1V4VQqZD8KNLhGZsJ+R8a8MnFqeOYlQQjpJNOhQptokLcahkBkwpIQEbS4Pjq7fejc5DjHDqRspeT0GGzQUACCguvCB6BVnEcqnXPL7vsd2DX65tH1Yx4bc9e1l55zgCfXGogCeLiyKSdl96NMkdnokA18a5pdHONIINJmdVxjtxMK30KTzzThFB6pYFl9L31nAg/eic7lHNJDU4u+pzSAkEM6MgWkmYAE5rPj/ke8uMdee+63ySabfG35+LHIyhLxPchFv/v9NU/de8PZRXw8mgpUTvYuZY/leCQofevj0rsuKlHOYmhZ+AAFsB8oby4l8WhYGRCvcUkUzk74zKdTpTnNGQsLYqMq6tXYKHNnzFGzii0NIbwtfU187aoCcGNtiX/Yw1xiDURQqVzjdJT5ohvmUkH8NWG56OyjTeuOnUV8tjA6Kg6CSC4QkySAU7whrV3ZagZ1Rzwmmzl9bBEFKZdNiY0qN5vNoMDlcIXPQ0goCtQGmEX2xYXmgrLJZjscvPHGmz2kEVRk0aKu+gMP3qP504kfeP0eWyeFUgc57mHXATZzE7yZrhVAVAGgqvDdqvsVIMRz2Hhc3aqMpwoEVcZDMddNnCa82bt5ACm6y1IPPvHLNfqID+aFmlU4b+5heFYCeDZ+qvOVe95qksGT+M/EqWYZ9jzNvCVcciUG3lREOPbTUXOK4KJgwzWojKJTqbWvDDayInbfMMvHoOJAXApENJEBPrCSZZNfbF+Mx8N1u22/fdPVl10y051td8fBxkMBzo4AMxx5HPIUAC4BrTQN+4HpBUqk/h7s+T4ke26kj6lm7tHk41hIvhvTz5ZSk2/8BrYOleBYsjSAhmYXp+ugwznFjq0KSEXpOWSd0hNjn14jEAjM0Mz5kYv5wt+j/O2+e5+69JxT93RzaIzWFpxkns5lrzRGo9KnNqYTl9lQ7Oa2TmlubQPAuKQuYkkdzkfCEWnuzspnc+dLOQwWwNoHlS0ZDkfs2omcdHZ04UURL0qEhcJKAgC9RA1tQEjpOguyOv64zAhYCH7rLIf4+JmsLWutO1QOOGgPbdEoglGF7YKEwDxIcnTdaxSsHNKYtKJSAgBR+djZTPUWwFAFgGwGoAMaXcobp3Qub3q+8xqVm+lRQVq9YC/RhqGv/2qvA7cxJ0VuvvnmyM233JpYtni20n0OquW7Euz4DO0wWXE2E9T1A/PZ2K0AICqpqnJFuZFIggbPGDBeuXGGgarwN30rqwrjNOBkwuPMinvZ1Rw4ILuv1VtCgEOa2AqKvAfXmRqGq6ZLU6RxrDxm2niKzyCgaBpwJ90lPKfL/+KcrsBSJOjQpAJTYHjcQNDhNXbU0xYzfGMDTgQe+nqKknNFxR/uIQ0j1xeL5aRjhrQvmiYh5Bs7r3JSsiBNKYA6/ZD0n1WPuUAC+5xpb3n8Juiwu4ECK9PKsrFCTF4qeKJ8kR0zbZymQ5kOQIb9xTgjova0RhlJ4Z3SOZTlcFwOOOaEO044+cTjNJKfiJgv/z3Lg3/568NXn3fqAeLOAYNQzXgL0hSNSU0oKD1hfulMiYmsNHcBSMo57aZeGwPLQA06Y0mLuMAAdK4hT5kD4Y0pgpqIBXvYoMHy4Xsfo+ALzCVcQ82ktJilGkLHH8uCTlaPA3YPYIHOlVEQ8mbJ5qOP+430H9iThpWpxWnWoBaNFtMSAGMiC9IaDQWvyxeUPJgQ+xJx6WnebxabM3Sbk6PlAEJsYs3naYIhJPFLU4NQNA2hKOx8R2ZUxAsNXG2zTTfZZOsJd9xxR/8/X3/l/GXLF+MKCiXYH52qnGbEgBB9EAaM+O64pGleVZgG+kv4zhSaM1QLNomTfeCqKj/DUcqcigFxVX+rn6wCGKsKF6ajMJg+Axt7rXuKWelfE5IN+8YAQGRlFfmaOHgPzyojw3UFHaTLKDGBx5hXZKfMV7IbggxBCrqrTIZjBBlGzarqHkCje8SlLAhhOI0KTZ3+gwaAuYSlfVmzBFAJhsKiLapc51+H4iAd7IpBk4qdBrUnPM0tgLwPyaK5RfOLrVoEcfoJTYVmAIhvpHt8T+4p3LHJnU3nBECCD1tVs6jQktzD5MpnUXHm8f2soOy690HTLrnisjX05p+Y/GMp+J7kxmuueujJh/9yYNvypfiInA7TksbaOD6wBzZvTlwwsZp6N4DiAp/8Iflw4nR8aI9EAygIYETatR5hlW2gqGpPWNROo4aNkNdfeRMFiaDElgk2okPBoW1UJBZkVUBsHEeTA7PJFz26BMmA/rXy2xMPQEFmyxfi9VAZSZsRA3LOB5AK4aZgKYuMxDPdPsnBfEoCgLIuFFoAAwsdRy9TmUj7UQwBOjC7oAT5XE7PG7BgwWUvca65zXB4gIJRUfqstqGMefzvOz/48D3PZ9LdamKEoz5t3WJ4DzKFHdy0xYs1MZSElpICBRRu1Y/M51GMclCtCULmvDF/jKlD0TCVm2ki6PkKA9L04h4No+Gr91Tuw0ZA9wCYfDi388h6XYuKHQ0ZJRWSf+ZeI3SAs0gq68FeTSoEZhACDBWbQejT0fFQBBycNw5lnNPfNMEIRgZstHULx2RH7DHMaUjptwsHAsJFLcmmA2DbXLQywooLgM/JxnxumFo0o8hwsGdlQtNKW7vwPXViMiCQdpJEPitI8x30feinInCaPMBZbCxDDFMxtdhpkKyHI9Lp62GrVpHTd7BXMxhQOi/9hq/XNf7lF1dD/G2I4Ccpq5bN711aW1tP32GT4dcXk2lpy2ShC7ZE4kFZbfX+0qdvIz48CrQ3IJ9/PlPNF6/fUn3g0AcOaiT/pc+DnQzJIFiM+/bpK59+OEncMKvYwsDWCZphHtriLNwAFtZW+O66cYJ5NvWv1jsqV1x0oLR15UHRLckWwWLcQRQ0BAIAsYmYTbm+XBZMKAMWRNCjwvqkCzVqBhvNQfpydGgA0lSCgmgzrPaKZgtYDu/IeFHQmV5oF/eAU+QGQIn9jgBGNmrb9z6aLvff/7h0dXWC+ZiuCqx1dYAsbDFOEG7OAYTwLMajyoCNbEK1uCJVEKKC8Dl4XVxGfkCJFYRUYXiO9650lOqmV3AXFY4AQZXCvUZwTCVDOMbNuDQElG3PdXoq0OEiKgi8IyoDAkxVmEQCqzIfAAgBiGYSNwUiBR4wC90IOvQXkt0Y04wzUpoF9FySLxXwm9c4NCGnbIL5Hg9bEgdTDllkMFxggPllhmUYUGHlBWZJGo3ipJ1VAThk0wyjvh7NY76BSbN+J4RTvyGeqTnEf8gTbaGr5gciZHq4oi99mTSxOFWrzgmNjdO6pDiDQiYnPQaMlMOPO+2mww7Z71Q+4acsmoU/FPnww7dPP+ukQ68H2WERlUgkLFGuYhH0CScTY032xZz5WrvQ5NAaHkKLypgsYEc47yE3hpDx4NvL8NVHymsvvK6siCCG6FVJ6eehn4K1aFYLLkGIJlpJbr/uZAn7i9KVzEve45dMic5ls3QP54/WkfNgMR5oQ6ycEh8UgsWyiHjTgZAkrRieAZCCclDhOX6J/WNKMN1KqAFZ2DkVLL8A6Th+rlBCAgtgtMKAsAO7SSZzctlVoxUsu9raAVq4B8DjD7CpFwDEDe9Lk4z5Ut1Y+CnVPUWBhErBLEP8zKSVJhTvqR4jXBXIKkJ/l4ILjulHqjbbI7Sm1dzP+Bgx9Bhx0dG+51o9cK7ilMc1sgYTAwRxat4gAlhGAGUDxmQ2jFr75/A3NoIYm8rZqmjMKvp3yjCZAUL4dgWwUdQJ2kcGGS010YCa69FQAN+egz5hKiGf+P3ZVUH3zDcyG+wtVAYsQ2btcwNObFUk8yEgsWWOSTcQBNaI70oxbKfy3gBJBVD85uwATF8K6SHgpAucppXdLkqSBBAVcMyJ9zpR+NyhWtl9j70fuezKqw7USH8Gwlz8QQgKbd3ee+7Y1tEyQ0eiey2XhGGG1dbUQtHdZEewmVGTocY3c7kYkGGNz4KgfV1QSKh05pwBIAJVfV29zJu1QDpbulHwS0qbScNZVlCUUaDZNMuZGGGaecpy3UUHS12Mo+6hIFAG8XEd7LB0chlaThXh9YOSo+BkWOjLEixnxA/7HVdY30vaikg3GRALZ8WxrAXWhRovxdn5DFCyxyyd4QQylmq29LBwE1ho8lH5vTAFqKYut18uu/ImyYE5EcDa2toAPn5t/aOpx2ErWjMjgupWzSMqBdPAc9XfusdPHoMM4jqZBs8TtFcCEB31XxYDDgQOXmf+fIkB4UL1eYxYfV14vz3WbMIFxM13YdoYLcEKzyPwaDcF3Addpf6a3wB7poTPYOukcSaDrSJc1dzSSgPnOcF6EowylwZrBsPp2yMqca4hhwxmOWDfG+w03w1D5DHPEYwIMPSlkT0iz1E2uGqLGStItgzQwp6gyRwl+K/IS+QH35V+KTJi/Z5ME8oSmQ2bzTlJWCZvVr5Qs4smFs/rviwZRLXHngdPuupP1x6MZ0zWiH8m8tXS9b3Iww8/eNxf77zhtkJ+GT4wqLEXH5JNPEgdnYr43lpL6RACfngURiqXob4sFGBEqLH4m6qhze70jahND1hAoRjQu588/9wbCEtfEGpCFn3ca5yXLMSoactFOeagbWSrDfrjN5RBlY1gZ0vP+h6yrDOBG9ny5pcsTETOe9OdRQ2fSIkXJqGaL9hSAKhkIKrvwGWEKCy4hWJampuXSJBzUvuD2Pwww/L6DgQaqLuCKMUuAbzwzto7lprj8su99z4mi5Yu0uvtbZ2q4Ao+fE+8O2vxFXlS2VMUDL5mz6gJemwqZsJ5XAWglWH4eyV4UQgwrO0VMHmCrAjn9BDnqwCkG96J/phdRjYq0LF5mnHhf35GBRvDHMBeuFeTigptmA/PK/tBWM7FQ3OL8eVwniBEJWbTdQGmS200KoMHRCXqx/vjnZAFCswGSMgOCSYGcJilBGw6lPlHhsNmdPrOWAEyvG54Jx3CgfN0odPM1l7b+rKmvDHbOEUMOw8yfXQud3HZYmVqBEkyHvbfMf3ICD6cKbEV5WbH3Q+a99vjT95l/fXX/F5mSPi+ZWWp+h5lnz22KSeWfcGqR0ouAI4N2otj2tXs3+LSGpYFyrAJFhyWZoKM0nktIKbA8I3YUkHhdbIhKjEHkMYidfLaK++g8JnWGPUD4f40tnLRJztss6bsu/O66qhMgWkwMg97FQOYejTUai0Wi4dQWEVa21NSG4+igNnS3dktpXQRTAZ3IM05mGyJUBQ/8BQccwgCeDYKYULSqSTC5fW+hvoGM09RECDi5XpthkFwOImaMlRSFHKyOLylPPfCO/LZ5E9w1ivpTEpS6RSUBunDuxFUDfDQ78RaHycqUv3IVPQqMFRlBVtZcYw97uc55hIhadXwFAUbpIsAtCrYUKrHuuHBpSKHnpRku6E9NL+puaaZeiVQ0XTini2HBBWmk4qsfXpgGhJ42KIFHQb7wcZZBQA8ZBjsztCnV70MrA+BleLbK8Cg/OD13ShDZKW0yFk28FMrMmWePKYJRvDG+2oFVwEo5p2yHdzDY5Y/07mT51kh8t0BPIiboMn3M0MluPZ5QRKpHEx2MGTkD9l7Du+g/Xq0DBSkK2/L5tvuIhtsuMXwE044+ifRn+e/lWrZ/N7k9BOPfXnSe+O2y+IjhyOc8sIojtbmLAT42NRjDilgIdXCwcJF0EGBUdCpiF7TQkMlNNe8HjZJkw2gIPF60Svvv/cxFKHSMgVwsm2frLVGTzn95F9Jd0urLGrtErfFTmaivVvrwHjIY9h/pH/fBkklMtLalZF4JEQtgZpCcVCwitAOFsacOyQdYECsVTlhN+cZou86lYIJiHMszDTFyF7aO1qlqalJQsEoMAosii9L0AEIURHV50IlgCp98PEMee31FwHQvAYzrKNDa3iyHzPWy+RBNS9WZUDckIkmTijzqudX3Ygt7MFM0fXSvqaEKJCRvWj+GRCp7vV69RzQhsfMly0H1+uYPiQK17gzJqfpf4VwiI9OW7IdZT04pumWL8EUxjWutFsA2HAoAvvN0L+z1pCB0hTmkAfch3xQ053fH2nmpnM4E1RwTk0wgAzrAvp1+HyWMX4LvI0pN8h7ZZLcGIbAQ5DieS1DSCu+NpvzdZpgMhuwsQJM+GSmIO3JtI6WJzjxOtkPmVoJ75DJcXninLhDNXLM0cfuc/JZv38K8ZkM+xnL9wZAd9xxh6+teVn+1XH36RSWtbVmZQt1pFYKiG4Iq3sUHPX/4JhigGdlTV+9xwAQlRG/obQEI7as6DncT7bQurRTpk6aAVpPRXZLfW1RLj3naAn6cpIEsDSn8mJFYka5kZ7GiCXufFqBrzbml47uLEAqJbFoRJ2WPjc7T4LqA+S4OH+6HJQOK6ZrjnUmslJg0z3HgWW6weg4Kb5fuhNdKKQ5ZUBNTT0BRlxdEoqFVDPdnPKVDMg04+K9wKQ+/HimvPLqc8oQ+a5t7e1Ekcr7mvemUlXzoZpXFAWEyk8XFIOi57BxXwUPM5zBdA1ALus5SjUMz+t9FQDisTHdqoC0Mj78UhMauijrNAV1+lzer/2t8AyKThWKRyvw4B51JOM3QYlTn3IeHvaX4rQY7K3MsXwbjugvkRDYMYBSGR9AntPqsluCOpkRL7Jcvx/LE5kPX0fzCBdZcTF9K3yFyF+cVPBipUewwaGCFYHMhW/LPGerG9Nk0mX2bDLvZKttggNEjbmVI2PDO9BUBHlWx3PJE5Yjjj550e/PO7ufPtQRFaO937GgoPrffGHssiefuDnAVqO6qAEfKjELCAuoYS1alFQRuSd7YMEhQyC/p3/HKJ1RyKrJxY2Fjf1ylDbjLb1edtrD/ah0omAug/oPljlz58P88cvZpx0rcX9aMqm0LE/mxR2Mi88Ko1ByPl6PxPwcIAuzyFWScDQsbZ2c4iMvvkgjvU9qEjCldNhy/A8fmMZ9vWCFdeegUFyVktOTsvMa0lwt/Dk210ARo+GYmhss/PqH9+ZrkhGQ+dHRSQa3cFGbzJs3C0/EdWRJDlUvWQadT9VBp4hQ3535YfLAKBWfaXJxJZhUpQoqeg7hGYf218F78Bq3arhq3PjvS3Ho/TxgHvM3/tiyZnog4xv76ej1GnDBOTaZqxOZezzLtEBy1kEOwizorH6JZE4neqePh0t4b7bGABnVLyYRTuCu8zNx+INbQl7bTMWCvGV/HT2P/NXhEVoWmCeshAhGZDP0uRGMWN5MHmnrKc/h1RiO5ht9P5yqJK+dBOm3YVM501aSBBhvS6IgC1sT0tyZkY4MF9OkjycniWwBFUxRPFZcavsP7vjlNvs8+PT4cRu88urLf2YWObJSTMn6juX6qy89+7EHbrvGD6XmcjphAAdbIFgoqVh0PuqkWSgEVB6UagUf4zykMURQMb4gLSxaiAhElcLkBbNBgabSmt9UCsZBhaKDmoWSjtswzL5GqamNy+CmjKQ62iQJQ6GmpofWyqzNySjqgmWJudMSgxJwKdsvmpdLxhUFna4TD2o79qD15bpwg0hQZ2gMwAxjDeyVpXlOVBbAtTyoegHPp3oiHVAK1uy5bFFiMbOGkwEBXGZrEdJqiArQE9c83qB8+NFUee2116F8hB2OT0tDOTNqUtBUrYJDlRHhnx6TmVBWgAy26jkWAYLFCgc0NvAWHAP8bO/XmGC8zzim2WGyyn64N34rtlTR/ChqKxbNJ+Zjjbckg+sj/KEVjDZR45h3IxjCsYOeWSqY67+RWdAEGtq/VoZjCyFeAganjtXVKvhueEFWQuq/YcrxrSx8cwIMzUimkcWHr8x8WXVTIOJ9OCZAsVxU8485QMrN5n4OIGafIoIjGQ/n4emGmdXanZH2ZAoAyVY+4yTnMIpwfU+J1/WYfugRRzYfeeRhK4bQOPL18p0D0AtPP73TpRef/HwUOhnl4vZ+sAMUnjwKm7Z6sABrGWfBIKuh2UUQUaKMwgZzSAsKa2jUhGAVRtmqG0MZoKoyCZphLJw6zAGF3zRXY0OYhqZeYDVx8ZajeNZyqY37pZhnwUQJZyHGLu4vS60nLzUwv5YsS8jizrSEaupxncNBChIr5iRUSEsKiuYDMIYiARTCWulEIW0twbQSLicEag6woLBPE6WqDEwklVTZDI9LOE/fEY4JQh6aGG6/TITZ+PKLLyEPEAxqkkOBT6ZTUDjW5ub99V0175CFlXP/AECrHJufBkiq+UVYMKEQCYRprN5XBSCKjsNC3LzGvfpugPzaU1mV0vSx4mRaQYDaak1crof9qOj/oZ+E/hSuJw5zBmYKWQZd/7V+t6w1qEH61MMMRrng+Cz1cflYgRjgYZoIIDSz9H1xXvMTyWQJAHriv5XvS+F1lCYcmPzi/TxXzSvGzfzWsWRAFAVGAA59Pjm8D1uxWrqTMLey0tadk26YXOxUOGi1odKjz4B562y45e3nnn3KnYizo/JIR/6F6Lf6LuXS351qf/jhs1Jr+SVssWNfQU0Nej/UYYfCRgCi2VGlzSwcOtaGrAW/WcOZa+z7UjW3qhvPrQQllj8yIhZD03+D/hWaZih1vMYu+KG4RGtrFNwiAY9YfnZi45LNIW2V86FU9wiWdBqGL2AGsRVr9UG9pb0b5gKCRrLgTTD2C4yThTjok1A4qkvzZn1R1OpkFLZ0dXbpckDBAOpzvKMqDm4wClyprXGOyqvN92QUrPW5h0nX1tYl9973oKbf9NuBKdCdYESmZQd7o1Dm3VUhCbSItwoUlOrenNMzqxzTPwPFVaZWAUgeVfZmbJix3AlAjIvgpQCKNOlYLLIfgCgZDocdkNX47KIMbURe4B4qM8dhca5lTl/Bib1qYIb3iEekdzyASoXvjW+O5yvTQRgCDbJBKxIyYV2OBs+hWcekERIJjSadyMtK2s1PpBM7YpIyHtxbbTXFoYbVPkZID4EH0eI3jwlEYGMAobbutLTAPF/enZXm9i4ZNGSE9B8w6OE119tkynnn/e4qRO/IfyGmVH1HgsLqO2LHjfNcCtmH0pBDYS6ioLPgE4TUF8BCwD0KAguItlSoSUETC4UNBYatGwSeFaYG/vibrUosdGaIgul/w/NaPPGmnGRsxT1QIiqnWHhGGYwE5/2+kDT2aJIIR9UL1w4HGCIdOkkaQMlVTsri5Unp21SLl4ECIT7pLIq7mIZCWOLBuTL2iVhcSm4LGpqXzrRZPhrRS0t7uwSDfh3c6HUBBPHiZENkCFVTiUMq2CGP6xFRaTgLI6di0J5LsIf+fNPNOEcAMn11uru7zTtVlIrvX31HVS2cr3YsZB5w+AT5De/lH1u6oM4VAAJoVK5pcNVaU0SMMvOYz4XyE0FpKiIsAYgzCRJ8tDMhlJZJzoMdZMDSuBa5G1rdIwIgQRw9G6JSD5ZYG+aa5l4tC/TJMB1u5BvnbNKWKjybjmV8bgVmvhMrKMIfp78to/LSyohheQ5pUYBBumk6mvQS2LnHJ2Z+YM949By2AnumF9kfzDBwOsXzeB8yH1jHOgh6eVdGlnYkpOeQtWSNtTccP2rd9cYcediBf9FIHfmfxFRl35E05HK12ZYZZ7O3MTkBygbLgNZsLDzs5Vpir1fWprhI6qutWVAis7H2YkGkScLzvB+RIALzW4tXJSwxhYoJkEAJJuMxZhnD4jquQb1NGiSAgpdUk2n+wsUyZ/ZCGTSgCbeZdJShXFQQTgwVjMBUQ7WcSSXEi98c50RmhhfQZxcAIJ0eMBwUYI4L46oYwVBA362Mwu5iCxYKOt+Dcy8zLbzV7EmLoHCIjyYK/wgqrJnNcjU+mTt/AZhVgpCK8FCcSkdGm1rKe6lkZCjIA/4m1WKukFEgSs1wNS9xlp31DNFhWhjGvIbJR55XTlH5TUUmOCHv9ClIL8EIkRLezKh1Po7PpP8ETChHs6osXpioXKFzh/WGyIheUekFlsPpVDjaPIi85BxGOthT93Qwm/5fHPpQXXe+2vtY//h98V50HOu7V4Cnmm6CVaXOWSHaslW5zvFkTK+2ZOEb6pru+I4cFMoxWpzulOu7z1nWKbObubJuv+KO+x52zl/uu3eH9ya8+/DTY8dM1Igc+Z+FJfE7FTcKJ+kzCzRKjBYSpcYs0ihIbPMJoMCxlYOhtFYFALBPCGtpFvJi5dwKxyciKYHiF1mb0cdA1cU51LtmHmI8h+YOta1KvY3PA4pX9ko+2yWJlE/Sqbx0daVlnTV6StSXU7ZgQZfpM0pDsThejIrHScV8ZZ+UMzTToI54Np/G1Cc9AXGxRgVoZDgBPdJqM/25tKa/WKKXA3wGbM2kf2UNTeXXjngkQAQOnDdheJW/benXry/SQBODYbCnQ4j5WImDx+rcxf16G4TmFM01vC3yuHIe4YgV2ukQ78D8YhyMk9uqwt9qYuEGRKPvoWHIhHhPBXQITPTvpAtZHXnOLQ8QSuTKOr9T0F2UsN8tEZioXMMtGoDJC0YYwjFbsbQrg5d+P4IFv08JYExwMe/ODZ+ucsxnmnzg98QPnNPXwhHC4xodzRoO78dSkcV3YA9ktmB16xI7OenKFnTVi042p2dwDmbzF8u75d2ZyyQd6SuXjr5j19ff+yD6hz9c9EfNDEe+UfluASgWE5s1GwqpG0q2QmlUuAC/TyIB+oZ8Qq+N0QMyIhZ406+CrIgKoLQfykCqzGOGIwsyTILAwnt53Sgwr2khxStzWgw6dqnsNB26CpworEO6EmnZclQvWafJI14wi9oSzLBcBkwnIZ5MtwRB+d3JpAjCudktF4qnbwBQI5tKegOSLcNUrDwnlUhqevie2XQOeuBFbYs4UKuzt7U2vWt6jRnDcAQK+lB4jBxgklVY67NjW21t3Yp3U78RrjOsNpsTnSHmXgMUCjdEFwh5CzOD4czUF7xkwlIYHj//QfQ7sOIg0Ojv6h0GfJjfZF1kWFypgeOfyrksmGNWthnRKCftNFJ++4uB0lgTxPf1SdAC6ND0Qj6QuNGM0jiVcVF4jG+mLBXCygNSfa6+7yrbqrLiHDZ8eQC+jTSxibygWxKVBkekp/TYllTalraMmat7SUdKZicDsuMhp95y2Mln17393vuuvfbadzziM7WGI9+4fPnrfcuCAhT4w8E7ZjqTbWARYCzQWzNvCgueKThsauXs/xwvkygVtNbSplYoIKe3oFlVHdtT9QPR30PnNH0j/M2NzfoEHZ5jvDruB8BGE49/RS3jPhTArBSzZRRGl4waGpSdNuoj+c6C5AA2Ja6RjqTRwnIhndQPptXEwBcCuKBWZ0w58Us7+w7hHMOzJS2d6ZRAGOYYFTPDpaH9kkx2otaPSSqVlmgsoh0TDRawdofpouBDNsF+R1BO+joAZpyl0Qbrmjlnnjz/4gtQWuOnYFM+nmjuoeJBWbknVjAf2OqkpgfSpULwYYIQzvQzQlieZiLwm6C2EmAI/Ib1aNzmrSHV62RbppWNTdFpvCPXPcsBbAf3aZJad7dsMbinFPEOdOS7uXcDFgDE7Byoi/Eh3auKjZqJJiLTUAVntlgRSlcVDhBdkU59PwAr9jxnWg9RrpBuHbiKPcGb/h0OGqWvkWBZAFPNIQ8TybS02JHcEcefcuHhRx3zJ8RTfUFHvmX5bhkQykOwrgmqSsVFIcJnpirTDGAh44qj7MnKGpGA4aUyIwwZC4qjKVwoUGZmO7aWoUDh/iLMHPpMyCi01uc1FjYoM9ee167zuMapLtlRrL0roa0wSdR69OuwZhzcyy3brtlXcjgmyHhLeD7u8dIMQHx2xTQis+GARJoa7JOCJEnOCkiXL6S+kALMMTK1ZDah5hFBIJVKqrO4ta1VzaOuVDfSkQH7MgpPhea7MS5wOGCGUST6V+irYB7gCAqMXIDikdXQHFIWiIwk2GhaVA9xrbrXBHt0+ICyAbyXjjwn8FeeSWVFcN307fAdqMgGcCpAD5MIITU+3kMhHCB7cAe/h4BRZJCnWWV4XkEFkmgD4wmL7aHTmF+PgemkR9wARXMnnkHzCi+4YsMfn6E+G80Nczdfrvps5gGPTBoVS/WYzedcI4t9iNJ5gYmFSiyNbwEG1IlKpjNnSzLNgaI2vkFalnZnJBHs0338lXee9ubHUwJHHH3sHx3w+W7lOwUgfNzyDvsec57HUxJLT7BcochBY1iAyHKobOxoRg5Ay4YJrAKL8YdUywcLJJSAviEe4352blNwAgBwPSUuCFjIG0djKpWTzq6UdIJmc66YTLqAGptDIfJS32jJdpuMwO8swiNN0A+CIu1Eqh4eXlEIhUEFKCo8J0N3hYKS93kkx2dD+ZjOzs5OMJ1uMC6/OqHZU5qtXSUwOg694GT0oVBYGZphHAYwFFD4POYLfpumdi5Ox7mVwchKebBAvDrZGJ7NMFRBKjVHrRN4quBTFTXtKr81zlXMGcax6nH1N0GHG8ETO5znvMdklXT64hlII+/hMzmBWzqdkjzyjgjMFiwBy+nIiSztyuLZBDXEgc3ACS4jErIfvL7GhxRUns1zCI8Nb4fQNAnJiFamj1sVDFkBaeWCb82BqepzwjH7E+laWmzyR5pYyXC6jjy+e3vBlhaAktSvsfCJt2YfP+b5l+Pb7bDDjUyFI9+9UL+/U1nnF7+4asNdjljusiyADUCHysdCjcJEYeFki5P2AcF5AhFKnF5fuaEI6p7KA+XDga44ATBSswQApL1WyXJgYnV2dkkXwCedZi1N8MlJIpE0QGCVZON11pJOhE94omBKHigVE0QcMKYafxoGAZDBuVTZI90wkdIw/YBXYEc4i0LPNCSTSd2C4aBwSeaOjk4oLpdEpilo+i1x1Y9gMKhKXnU2Kzhgo1R/06ziO2qLWDkvHLphlFCDaRjmT7V1x4hhKdU4VLD/6jkTj9m++nvVTb8A0YO5AfDy+WkCew17g2LbAEbOtR0NstsBzMdCRvzRmOD1ZXE3lF5RBulUEFE00+d9VXia+fElYRpWPQdGzE6afLYuoYOPw5UsOKcOl61hRaPzKRfYBcC0bnH6C+C/hlmKSifQuHrm5D/c/rsHnhrX37Jct1diduR7kq8vDd+yTJu2qP6jcTct++z1VzxZN3u/QgnBcthfhtNLsEt+ClsagMJm0SRKEH0FrBl1+RlQI/pGqv4eFmyWU+0nhGPqmFo2RI6KInHjeQIW++EEA34JBANSV18r7JUdDkckHvZKNBwCAHIeY6QJ91O51DdCJQaAcGBpEfU4p231s3d00CXdALbuPNLNIQRgA/6AJWEwIwJHIpGQWCyiTKS7q1ui8QiUkRPKc1oPpTMKCoRfdiZkFwRdy0qByavvgZTzZVDLu+X9D6bIlOlT8NslaQAdQmt+MH2Mq9rBksq8Akj43niPKghVZVVQ+up5irmmWVg5xwMCHFlPVrq609pvqQzaSPAtYd+zbz/phvllWqp8snGfsAysDeLb4n3YDQKJ09Yp1i6MjyZYpR6kGU4fjfFZmQfTd4Ns1LBMA78fp47VOgLn2X9HAYngBEAyg1pNHyQyJLYVdObKMmDEeu8fftzvHtlg0w0ctvMDEpaC70UmzZg/+OU7L5mz6PNPocwowBUt4YTq7ITGznkpbFxwnwuxsXMiWYiCD53SXh8AyZgKLLBVk4HlFkUfT4DiASiqilVlT1bAJ40NDVITj0ldNAJTyDyPnRc5eJEj7tlkTzBgqxGnB9FWKTyLDmwt4Egrxwh5XTmEJTOxJVkAKNHxgGuxeFT7sNBUoe+HaSM7o9TXN+i5eCxWASADFnw3yxfQ9+a7FcAsPB46qAlEhuV1gFE8OfYFyeaSOEffUmrF/VRO7FRBq+/81T1l1WOKxl1R+irwVMUovAGn6jPUZMYz2Ly+bHkLwLUG1zxgdZZEIxGwjYwsb1mOtBPoPRJD+O2HNyCvEAeixw7XEDniM4ODcUhmhGtufmMEYMsaYEWBk05kQhRRRSsBHDOVpl8VO6zSFGP3BZQRgiPD4TfqLelIZKXfiI1l2933PGyf3xx0v76UIz8o+XJp/I5l8eLF691/yYkfL1yyAOZNBgWsUhMiWXRIQ99hx5MBFaQLLCMFpTfFkeGoaIb1UDlo5rCZu9obWDf8UWnoiKZDNxoPS+/ePXQV0WgoZDq8AXQYFwu2OpYRHpAmkWhQojE/4gQYoMZlobfJ0lBzl0tppf/qv3EVJc2pWokvdknCALhQIIQ0eXUiqkSiW/0+iBbgU69MgX6hxoZGBSUCH80ydq4kyLB7ANPAidCqyk8zjeA3b1GbPP/iy/r2BAKaehQCLxkSw9IPQz9PNQ+qUgUQSvV89TdOfC0AVaV6L+9SAMKecfA8N9IRnXUAz12yZAnyyrTkkWmS9Wzeyy89QDPp0NfKgiwVYXVIBePU/5DHNt/DtM4pkGDPr20c9Sa9NIO1xzJBBxWD6VSI1wb7zNv8TXZmS+2g1eWXu+x71CFHHvkXvdmRH6SsLKHfk4x76InBn77x4Jzli+dJHgW3WstRy1gDMomk4JySoT2TlwSpNYBgVeXioY8zF3r92qzNa1RsKjSXZaYTm7VzY2OtxAAsnEeZTfc+KjvuJzmhT4FUns8L+GwZvnp/mFL0BxFooGAKNmxzK+gKpqyhSzjPVp9iEQnAP04p0lgTklgkLK0dCWlLcTZAs9EE4yT71YnIotG4Ps8MFTEDVMleKGQ3pmUQSo1jZkY6U5QpM+bLhx9/gOeTMRVXABDjoMlDBeWmPbMrwrxQ8MCeW5VRVTcK88AcrQyvwALhMaV6vvJDw9OpTNOY15iGjo52fBu+K0f901fEbhFl8eO2nUc04h62xxG4OMwEJ/UfmSWACfEx95nDLANcp4zCZxrzEncTbAg82Oh8JhvVaT3wm2POupNl6TNslOz6qz0O3uPAo55GukwGOfKDlWq5+16ls6VlgxsvOO3DzOLPJQlzLG+DEXCwBmtAKAJ9MUwp/UIdACGupZQsGb+Qj3Y/mAzHTAUBPh7Lr4yACklzprraA+f9qa+LSZQTuQcAVlYQBReKDnBi/xAOdXC5CtK7IS6DBvYUlw9KhoLNmpiiqz9Agdgrh4yEwyPKAB5aDzpmCeYG1//iuCb+bm3rklSOugo2B8ChItGUo2JztU2ah/pSeAhnbWT3RfpFGF45IN6BLW9UUA7pWN7WKW+/85FORk+1hVrC9MvpZkCM6kuFpYLrIcQcmDiNMB38zTwyiq0nvxRmVamGXyl8DtNZMXnxbfj8XC4jObaEMYTmOVLOdwMDyuJ4+371Uhtlny8wPtyvE59V8tb4eBgzrvMc3kHZJcIQdDQPsMenBvDgu+I8/U5FMGauo8XBrtG+a8jvLr7o4FHrbvylZawd+WHL15e670FQ2Dw3XXdt59J3n4tkYOKgpIKV56FMLIgc+4WaEgU7DRDicrWc4rQ7n5N21LYEAu3kBlbDBfo8Pq/UwNzq6OhCQWUBtgE4Xp2IjF3//YGAmgZFABDrXrICDhFpaAjJKDAfn5esxyg0jQB6c6ASmhYgllbBNCV0Wg+afHg2HcZZXOJ9GShiCiYjNLQChgaE6KcgYASDIbAbdkQwzzEmlDFnDJhAufEOylaULXjkiwUt8vc33sIxlZsgyImy8mrOmYG3PEdNZjzYqaw4+JIwPdwYWgEG+yrjoVRBp7qvnjO/+cuYX0w3TVQCci5Nh7hJAxmNYXM4Bqh6URnEwIS2Hdig31BNXeYqTS2EV8zBnsyGceNQt+r6/LpMNisjVBbaRQKgAytL3z/r9steBx9XOPKk02JIq9Nj+UcmPxgAWlWa584/7+nnxp3YPneGePIdUqafB5TeBRu/gMLntrOufLHsTWSLYUBBbtGSBbUpKEB3iWzBJf0H9NDVR7u6EpJnMwgKMVuHQsGAzmho/EVQHI3XD+0rieXxS2N9RPr1iiEcQKCM50BxtAc2wYfKRVCi1tJ0A9vRVVJxXmiaAZzyOTYLc00qsDMEMwprsjgcDqs/iEIAInPgNcMW6D8xZpRX2RJP4TcUzg1WR7/G5KlzZeLEiXiWOpsQxji2aYbxffgYxkXFpwPYyD8HoOpe04n3IqBU08v9qrLqOe4VeBBeN+RBvgCOA3A1gAJ2yJ6JBBK8F2AezNALtlKUzfvUSchDQxv3lwCgTC/+CO+rxs/c5p5AhhgVsAg+BKgs/mMXizT2+aJPfn3YCVNOPOOMNfVmR3508oMEoP9UHrj1hjFvPH3/3i3pHBgSwAAKE+La8TDB6KMxSk5HtVdCAIJgmA5otqKZvjmmyZjL27h0YvweDTGpifok4IeJBwXgAE7oGgCLqg+2gfuIRWyxoU+I69WzaiZb6ejIgqOwi4CoqUfGQ2WistL/U1dXJ+zdzFHxXFSQ/ZY4XUV1gTuGA79QZqbDDQCAdM6/8PLfEbdp3jZimBub+asMyAhBZ+Uxn10FnKrwNzdlWJVrXxeuKjzP6xTuCUDa5QHxAwYVKNjlwOxpRvH5iI/AAWB2cxI5uyBRn1vWbgrjfXkN5hTCKQThWO/BAe9krtIEM7MmcmO/H/bzYWsjwrsDMnitdZedf/k1B60+cOCrmjBHfpTykwAgyl03XPP3d8c9vBUX9GcB5tQKrqBLlZ2FmbpFxWEHwABMMPZSVuct+6bQ14LCbhRTcN0nkZBfotGgRPwegJZZxpdOYSo1wxg/EBlSESBRRM2OWr5oS2siD/MvCALjQw3vlixMpGQyAUJVEH8wrEyIzfDRaES8ngDSRtYCxQMjoIrTHCEIIfVIH81Et7R3pOQNmF9FmKSrCu/LZsE+sP9XUg1TBZlVQaUq/wyAVr2Xm4Ik95Xb6XQm8OjwGDCVFcL7KuEZhwdgPRwAHBaYpwBg5BzMWTqeaejyf4Tjb9xjl9n1gnnsAcMqSgL2bW2fwdJ/6MhnLr7q+j801oQ/rjzFkR+xfH2J+5HK6Cv/MP+TVx/vTx1oSRekNZsEGESh5CuViL2Q2RrFVicCkMcL8wUKwl62NF8MwyAYYdOmYi/C+6RXY53UxUMIz5mMwBzULABY0INKALJ8ksFzOBShR30Q5oFbFrVnVSEJEmwy5lzROrVIPi8NDU3Cibv4HI7xohNc/SbanA0FJ9gBGJubO2XhwlaZPnM6UkUmZ96jym6KMMPYyvZ1gPLvSvVe7qtS/c2N4FK9RhCvhseRtg7qNCgECzyeYSlMCe9g2CoA0awN4l1H1ETIm0h7QBzJ/gyg8V04K6b2cmZvZvxOcGDrWlvK2httcvNZZ599skbuyE9GflIARLnlysuLH7/6lIe9k6cuaZa6xriCDSk+mRAViKPSQ6GQ+GCScWE6siF2pqM5RtWhg5RKEwgFpaEmJJGoX/JgMfV1iCtAswMKqf4LmiK2hHwWuzELZ16NhXwS9OalDVRsUTt7RQdVuTiMogoQPoszAYYr6cEn0PFO9AFBsQE67FKgQZGGVLoskyZNl1lfzFXg0nmNVL2NCcY4CUDcc6uCg+75MIpGZqR6vRqm+vvrhHlQbY1CMBWGp/CcAhCewnSQrXBcHg3IatxsvOQxgZ5h2JrJcW3DYgEJeendQU6TfeIutm6x17uuBZYV6cqmpb7/arLuxttdcdlVl12gD3XkJyeVYvXTktuuutR+fdxjMmVxs1hBS+JgQUZxjUJQObjihraaAQyoID6YOzpVKvcAJe2DgzABP+d3Zv8iLoBnZuwL+lwSQbxscQtF3DDTLCigT7rSYCNgALadBQDlxIt7qZBs/aKPiM5Uio9LBFV8PlUQoBnIjQ5b7VwJRkb/iQCYPpk4WabPWKita3R4AxfwjJWKTmDi8Yp3q4BAVbgwIk7otWq4rwqvUb56bcV0rhAGMZ0FTRg+h8NnDbiT4BBITRyMjx0Kua8yIEbN/PAjf0aiYmCLGLtAcPQ6x25xMCnn6anvs5pssdNuz51z7nkH4n7juXfkJymm1P0E5cpTT7T/+tRDYDpB7QPkDYBhQElU0agJVAZoC8cfkZGsbMI3TeFUGjazE4g49IPrfQUBQDrkIOQHMHm0R3U8Ykl91JI0lKir4IO5VYASZQFmBnionIyPQhODikgflBkJT+c200Ozi2s/lJSh6SoYYGM6BARgNemz6TJ15hfa5E5ZFSx4TAAycRlF5zluPK5K9XjVc0b4eyWYVaUajvH+o1Sd18bhzSB8t+r9tGLJjejVWVU44yWjJVMa2gTTOMM1tGCiAniy+Yz4Yk1yyDGnPnns8ccdjLjMyzryk5aVJe4nJlAg/4G/3iP71oQ3JAYm4g8HDatRH4/xZdCRbEwGKAd+c/wXR62TFfkDlT1AiUsDcegG9U0HOQIYyGh4rWdTvfTrAYYFgEoChLjOF4GAY9aqSk0lrvaGJvhEIhFlM3SI0wwpa08BtgAROJhGmoMAMDAEl8cvkyd9LtNmztE4viqMk/eu+qwqEFTPMz1V4e+qVO9Z9RzO6lYFHtOf58v3UarPoDAsr2szvL4F3h2mGwJVQhhxI89opLlLXEkWJi4ZTzYvadsnBx513Nu7/+qwX6211gBnSZufkfxkAYjy2GOPeV57/cXCM2MecxFQOPcw2Qx1iv171KkLU4dChaKiKnhAOThcgyBlgfWw/5CF3wQfKhtrewp7MPssv9SCBdU11EhdfVSCfvqTyJ48Go5b9R4+o6amBqDBzooZbZLn86vKzpHdVHjeTyWmDnO+nc8++1xmffHFinBVUaWvnKvuFSjUoW7Ah1uVgVXDV/ergsiKYwA0gbkqdLRTeA+F/Z2qfZh4XI2n+iyGqsZavZfCa2zdImOycA+nzQjHepb32nffv+y7774nDR06NGdCOvJzkpUl8Ccsd/3lvsljHn+49+TJH9YFwEzITqg8VHO2JXNvpv10AVRoknnV5NLxZQAhAgKby00Ts62gREFQcfv89D+D2Vi6tlVDPYCoNg6zjz2fjclFoaJyY1w8x+N43KxFZtiYGfPGa3RMs6Mkf7d1puWVV9+WZCrxJcCoxst9Nb4qG8JbrDjHewiGq4Zfua+yH3NuVamGWxmmIjoejn4gHpt3UgACKClwEcCw4y1mM/dyT+c9QZUTqG23874y+oabfhblz5F/Lj+rAjDhgw8Ouej8s++ZPOkjH9cWg+bolBhcuhkYAOKAWp06BBOI5ppfJxED0FQc1mxNI/iYpZ0JSlRy4+kIgF3RLxSFWVUPAIrXRSUUMq1v1MEqeHBHZaTDmeYYAYjX6BPScEA1jmujpcjOiJ/PXioTP5ssne3GMlFlV4ZiFLs693G1qXxVheezyX68NlkffleevaqY3yvPrXp91bgo1Xf4ujCU6rF55y/fyz0NNL4VOJkMGLS6vPzSWyZCR3628rMsAH+4/A8PPzP28QM621qlo7NVeyT7oPQW2AyX4eHk96rMCKvTw+JcdQR9QJvs2VRO4IKJhvO6xAeUjsvK0C/EfkbxWEhCEU7LwSw2ZhVRxcxdRIVknEEFIConn8fNrQDnUxaRzhVl8pR58uHET7W/DGVVkKEQeKpMi9eo/OazVn0/NJWQRJqcq9xXlep93K+Mg+EqJtWKe6pFZWUcK6+ZY91wbNKwUsxAXgBQJTyjD4YiMmXKFzV4XpeedORnKRUu/fOS1197fcySJcsvbe9MXnrLnff1iUR69ImEIpFkcrm0d3H9Ljp/BWDEFinTI5lAQuXEf3od2gbmYfY017jGPTst6sRlUDD6i7K5gjYzmwnyzTAFdm6kltLs0nj5IBUDVIyf7IiBOAasublDFi1evFLBK0pcFYKM6eho4tfr5hG434SlQ5hHK7bqed19OV76p6oMxvQBMuGqYapbNYwZXMpzuI/76p9eM+d0Q1xcXIB5w3Fd2XRWorG6W5599lmnmf1nLCz1jlTk06lfbHzHzVdtVyrZl0/8+H1paV4MNsPZ/vwKLAQjiz4bAAT7CLG/jrasEaTYfM/WK4+tDIYzKdKfxJY0Y75ZEg5YapaxpY0tYH4fr1kKHuo3wdfguC/2QyIQcb7jzz+fL++9/7HkiwVlT1RsFewMHrqES/xweSOCBy8DwvT8ihkj6eXCcXUcmVpwjECluidz4bEBjy8JH/SVcwzDTZ3STHjlPmOWIqxGRUe/+a1x6vsZdkQQuvDiq/sef/zxi/WEIz9LYclx5GsECmNdcsl5+y1vaXvg4w/fkmRnh1gwsVywuNRJ7WbHRQJQRcmxGUACGHHcGECJ65cRfAgEOvMh9uzYGI9HpKYmKvW19do3hm5dKqkuoghwox+KOs2R9VM+nysffzxZcvmcggqZE9kHQYXC40w2o1+SDIhjyqrN9dV08T7D3ozy04msJAvgwOt6DtcVJLRImGO9Rz1cK8WEqe4JLNytNOF0eSBDDCthzJ5b9Rl8X4Lm+Jfe2WqLTTZ4SwM58rMUljBH/oVMmDBh0Ouvv9xvwKAht7/+6vgREz/4O3KurB0XFVjo6AUTMqYTFd8omvH/QIGp+7jGsJGIXxob6qS+PiaxaERi4fgKEDC9m10wXfAD8eeLLvlsyix5/4PPYMpxGIbx4yioMAgUmqPtq6yC1wr5lSYUw60KMIyT+xWtWBD9XQEGc6IKFMapjRN6jXGuGu7Le3Oeph1ZWFUMMzJheL9BVgKQR1cmufjyP2131mknOaPZf8bys/QB/ady9913d7766uvzxzzxxC0ffTTx2nhT79CsGbM27WpvhVJVmtWxUbUpVZPD+H2ofDzLljQ6uw1gcfUPLsCYLxJAikAt9iuqsCmYd7qMc6EsM2bMk6XNrRoX59khu1ETxzwKwGT6JClWUCpshGChQIW9ARJIBVz0p5pjK6/xHiPcm2v6i+9WATTdyqb1j8HNNZqPBnhMHDxnGF31XmVm2KsPSP1AAFmkO1zXeP/UzybO1Qc58rMUUz068m8LlDrzm31/c8bJp54b2PlXhyzTVThzWSnmypLOc2VQgASUkT4Zo5AEB5pjPvX5sBd0WFvHAB4AkxJAJZfOSyaVkSzYTF7nU8Z9XlEzZWnzMnUyp5Ip6UomJJnJgD0gLBhEAc+uPqO6X8FyKtuXPjE7Xa668VQFJFbcXwEwPV9p3q9e555z9BBcDLAQVAhIvIegg/BFTplawnuUJYd34VLTOo0q7ikiHLdyEekucpYAs6qHIz9fqVSNjvy3MmvarE1PPvW3by9tnuH2cwwXOCUVf6X5A1MILIm+m2DQklDQr3u/z6/ObE5aZvnZBSAotbGQ1NbGxWv5JV3Iy9Spc+WVN96X1vZOKC0n6DLgAmNPAiF2gMQz8FfxWSsw8DqBw4DPP8rXnV8BPlWhqQRhPAQwghDvq4Yz+yorWglYuilIsVNnBdTU6mIYRrYyXC6Xl733P2y7vz10n2OC/YzFAaBvQKBQnn322eeLTz96qz9bw9g8Twe0rmzhAWDo3oBQwB80g17psGarGjswAoTcMM96NzbIwAH9wKjysmhRm3zyyTSZ8cV8NcU4MFUVGsJ42Jqm5hw+oS5lDDAj+BH0quEUNNj7cBX5KgBVw1bF+G2q4GKYjjlvflcZlTatE1AQP5vbcdGEwTEfaY7JnnCMZ5bB9rwA2YA/IPGamsyA/gMWX/qHS3fbYostZmiEjvwsxQGgb1AmTZq055ln/e6G7q72AYvmfw5zrAiw4SBXNtUbRsSe19pMT/DQkfcca8Y1yOKy0cZbTpk9d+Go1uZFMnPuAlm4YIn4rIB0dneogtOnzdU3LC/i0PjYKkY/D4GHQ0YARBxagufwvOldDdComFuUf2QyRnhswInXASJADsNceK3CZiAEHp0sHuEIPLQW+YvXFax4jeYY7uF83PWNTVJf17R4nbVHzX7ggQf2wDOcjoeOrBAHgL4lefHFF7d5570JR7z0wrj6jo6OnRctWqjzBvn9AAeLoGQpmLBlzA9msOlWO8hNN45e8T2g0Gu/8847A/r27du2996/Pi6VStC02bA2Huvb0bY8vGzRAoCTT1zKfsra/K8siGAHINEJ1hSgzO9VBRCi/+sk1zwCaDAEIaaE/znLoTqLwXbUQU6HcpXJVMCG5wg24GZ6I7GnwOlD3F7p13eQ9O3T9+Ptt99p+jm/P+MQfYgjjnyNOAD0HckTT4076okn/3bGJx98PHLenJkSDfvECvjVX7L9TrvLw/ff9x99i2uu/dPoxx575KQpn36iQzp0UK2HEOISH4ACWMRmNQUiCz8IRmRGyoDomIEQVHQPIDGdHMFaGAWxBYiirVUEG90q4WhWIRx7IumEYrihprZWhgwfbm+9zXZPb7D2+tf+6lc7v2didsSR/18cAPqOBUpsHXvs8Yd2dHVcHQxG6tdcc9QJZ591+m2Vy/+RIC7vyaeefvInH71//bvvvgdTDqwKQELfN3FE8QXAo0sLVUwy+ot4XdkSrmkQ/JnhGXR0i476V7OLZ6pmFsCHk87nsiXxgslttsWW0tnefvLGW26ZvvGaa19HXE5zuiP/sTgA9BORMWOe2/79jz+45o2Xx6878dOPYOKZEfvqFAaUqH+HzIgAxQ2mGU+xJ7dOD0sAwm+CFsGHQp9OvgDA8Viy/Q67yMhRa05o7NV40UlHHz0D8SzQQI448j+IA0A/MQFT8R133ClD4vHoFc8++9SeM2dN1/FrJDtsjdNmchyT3RCIOJaNSKR8B+YgPT/FQlEae/SWQw4/+pOFi5Yecu5F57SPGjSo2TzBEUe+OXEA6CcsBKNHHx3bZ8ny5rmfTvwEOFOWiR9/KAvmzRUu9JfPF3XqkbqauHh8Htlhux3F5wvKiOGjNtlnn10m9e/f35mX2RFHHPnpy6xZn+546r7b2ef/en37xpP2aH9hzKOHVi6pAExdt1x70RXXnbiP/edDt7X//uDtT5VTqd6Va54H77x52en77mrf9ecb3tAbHHHEEUccceRfyMpOao448j3K+2999HwpMV9qA34JBCM4Y6bersrYsWO3WDR98h7NC2ZJJOwTj+QkI2m9Nmf65PM/fnlsrIbdHN3ujfWkI4444ogjjvwLcUiQI9+7tC1deOmHLz9lV2fftrg0gOmqvULu+9Nl67Utmb9G0PKIy2eJ2x9yB4P12pRy/R/OO8iVaQ1YAZGotXIFtSVLljS+OHbsVrZt44ojjjjiiCOOfFkcEuTI9y6ffvBetnPxbPHofLcgQp4yZySqXBVpXtS87bY7bH1atrtdAlZQrGiTlCTwkdvtXnz3nXfOtLuXDnXbWZ0zt9ht5pr+yy1/6vf0X29e/uitVz/9lz9efZSedMQRRxxxxJFVxCFBjnzvMn/+kj4cOxtEaeT4Ndu9kgBRrrz4/F6zpk8dGPKbtdn8NXXy+cxpE2zbHjFzyqceT74glt+v67OFA0Gctj0De/fbbO7Uj6Rfrbsml+o4BOeilegcccQRRxxxRMUhQY5875JItB/u83lcnKuNg/vLtlfyZmg/Oz0P2XDDtY/sXLZIooGABH2c9sgrhbLF0W1Dw3Yq5vWI+NxusTwuyWezvM1jeQqbtC39QuxSRtLti4a/Ou6xw3jBEUccccQRR6rikCBHvneZPvXTkgclkWvEesu2To/vKeXNtU+nD8onu9cppjskEvBLCCSIS6kVxSuzZ0ySxJI54gf5Cfi94ve6JRwKyimnnBJ44YWX9g1zPkqxpUc8GPd7vNtqhI444ogjjjhSEYcEOfK9SqItMcqVT3tJYHw+W0qczIhEyC6oK2jCa8+vP/m912vjQc5r65WAzyduzh+bz6deH/fsb8IBV20gCAJl+cXtC4rtCYi7u9tdymX6cvY1Np+1tzQ3v/fW22P0gY444ogjjjhSEYcEOfKdydgxY+949KarE0/eNfqT5596aiDPpToX7uAqpHxBrvjBKWJBgsouj+QK3rJt2w2hutAmyWybBIIkQB5xeb2SLmRf2ezIk+a2LJzT5BKXJ+D1SMxTlpCnKK7KyHpOVWtxUUhtOrOL7R1d3eaKI4444ogjjhhxSJAj35mELb8vnGkJtUyfsG62a9HlH330UWju/IUgPEWx3QER2ydcc1FcJXp2ys899VTjomlT13N1d0md3y9hvyUlt0uKtr93barrxGDQHuT2FsUfCEvYbYkXf8Vs0dWvvj4adBclqGtCeoWLg8hXhtw74ogjjjjiiEOCHPnOZLvddnqiOZNc6C8npbB4zkGRQudtb7/47BWubLfPg6LIdVlLNlebL7gjkXDtpI/f7bdk2YK+7pBXrEBQQpYFklSSnMc38sVX37igmOgeFAfZieBur8+SIgjUzI/fDMz8+LUF6eXzpCbgliCXa+TqRI444ogjjjjyFXFIkCPfmbhcrvHdroaJJX9YQomF8u791x/66auPBaScF1tyIEAFcRXK4k53x6c8dfOtqalvvJiaP1lqQX78AUt82EIevwQWfiDFTx+WYLZdgoGQsAM0+wtZZQ+iyovfl5eovyxBHwo4yJHf5/PX1dT1qCTDEUccccQRR1QcEuTIdyq1PXvNa+tOZjLlsixe1gzyY+s69tyLm8tMi9jFvCQ6WyXT0SphnIv6vBL0esTv5WqvJRAikXjQJWGQnIDllVDAL5YVkGJZJAsSVXYjLMiP+MIS8BSkZ7TQOMJaulMlCY444ogjjjii4pAgR75TOeKYo9/0+IMdXbmS5EB8XCAsLu0PbUvJBoGxS5LKpiRfyksJZKfo5wby4+dSGh6xQJhCIERBr1sC3DzsAA3S4/cinoL4PbbELI+EGBYEyWUFxe0Kie0OVVLgiCOOOOKII0YcEuTIdysu/8RkOrM8kclLMguiA/pTLNpSLJSkgC1XKkvAH5B4OCrRYFR8Lp+UckUpZLHli5IvFCWbz0u+WGL7mrg8bp1fyOeypTYckOEDesqQ/k3aPBZ0B6QWjwz7SlL2cEpFRxxxxBFHHFkpTo9RR1bI7IVdQ6ZPeu/mDz/8QOyyLR6vJX4QkrVGjVy2yy47nONyuZbYtt0TQaM4nmXu+s/lusvP+3tx7qStujoXy+y5i8Tr80o8FpaaUEhqo5aE6NUB+cnmC9KdTEupVJKGWFQaauJIk0sy+YwI0scVU9kUFvT69DzSBjJVlmwpL0WQKXqNfN6ApHw1y1INa5x++ClnPVJJgiOOOOKII444JOjnKNOmzTj0vXfeOmv65E88Ukr1SS9bEHcVCyKFrEgxq31v3PQRonS4XB5xg5BwhXc2R1HKthukw4vflvisKAKZkV0uTxkbwgVj0qvv4EVWKH7PPkcdc4netIq8/vKzt7/8wC1HdS2f713c3Cpej1siEUtqw1GpxT7k94gPcdPLk0e60qkU0mRJXTwOUuOWIs6ROJEEBbD3IrGccbpcLoP8gAgVi+Kmh8jtEW+kSUo1/d/e9cQLd3G53YlKEhxxxBFHHHHEIUE/VVk0e+YRL7384sXTpkwNp5fPl3SiI1YuZri8lnjFFq9dEsuHY7ctARAGD4eSozh4QChAFsTGORIgcA5sJEVuHWruRgQuFwgQQ7NDs8vGZu4hRWKBQiz4zyu+ur5TNt/r6GOHrL/+e5qoikyb/Olv/nzRaaNTrfMaOjpTIFIuCYL4xIMhqQuTBPlAjCyxLDfIkEeKhYLkQHzC4bD48dtt2+K3SMAYjnMBeXR5DJKgEieaRjo9Plz3BSXpq2sNr77BmbsfdNT9lcc74ogjjjjiiIpDgn6kMn78eP/YsWM9e+++45D2lo4xH7771sDW5Uvcyc5Wl6uYEcuVl4C3LD6QGLc7qB2Q/V4RC6THB/JCsuMmoQCB4Igs/Y1rJDw+nCD54TnOMqhh9LrSGyVMHhIf/NHbwskI9X78duO4jHiTRVtyVr2krKYbTr708jNdLnZ/NlK27f3OPurAmz//7M3GfAZp5fB2r0uiID81oYBEghbiJcHx4DyIEJ5fkrJ6d7hSvIVnWCQ+3EjgEA6HYhdLYttMk1dKIGFef1BC/df8cPtjztsYz+eCq4444ogjjjiyQhwS9AMW27YDH3zwQXjChAnBIQMGbBiNBH7/5N8e3rirbZksWTBX/FKQEIiOBa7iAhHweOipYTMQ96JkxuKipJVrShZ4Ded9CIdDPcYhyA3Og3CoxwebIUXcTHgSHRIcjwtx4TxIhdgkQ7yPRIthQINs/A8qIgUQkrZEVqRpRHf/DbY9aedf7fZA5bVUnh875q07b7h888TSuS7O8+P1+yVoeSXsd+nM0G72R2J6KyTIh/QzzYb44BhEh01mfDd6gzweG/nFAu2RctklOXa2DtbYDevu9Pc9Dzx068pjHXHEEUcccWSFOCToByLd3eXGO++8vu/0jyf41lhzja3mz5t7UceS+dHu1sVSzKbE57Mk4AWp4ZISnE+HJAYEgB4eHzeQEJIaEgRtIsLm860kMzhd2ZP0mPM8ZpMWOxm7KiQJp5RMsJMxvT8kO1ywFD80nTiCkBCRGJH42HrM63T1cCvZbimUylIuFsUVqJdsqMcfT7ryzxchPFiREcTf/3cnHvnhZxNebXIXkuL3gQD5fBKozP3j5jEIj+Xl6vAgcnrMdwMJwm8SIsvjU2LGJjMkFc8F8QEByudtybvDEu47dOZRF147rPJIRxxxxBFHHPmSmDrNke9cQAL6Tnjj5d2nT/n0lDnTJg+f9Mm7Usp2Kxnwuy3TZKXMBSTDS9JigwDgHD0ybuPd8YJ8+FxlJUVuDzsq0wvEsPTOcKuQGOxJaryrEBm2DvGa/tZ9dUPasJVBjHjE5iVOZGh4jg8hTNwMpHvxCDlSCaSniHtKICEl7Isl3FcuSzqbl6GbbCtNw9e7YPvd97gazyrxGRSkqWGv7Teenlo+t8HSBVBB9Djnj4X3IAmyQHw4DxAJEM5r0xg9W/QG4Z1I/jwkgHhvD64VSrZkimXJFlySdcez6+56yGU777XXlZXHOeKII4444siXxNR6jnzrMmnSpL0evuv6Qc0LFtY1NTWdP/vzzyTX3S7hAEgPvRsgFMa7wz43pjMySYtXSGzYjFUWn9fMrkzPC0kPA5PggE0YUoPnKEnBdRKb6sclnTGeHBOm2pzFH/yNWCuBGFVZD6vkh9eUD/GcBmbchkxp/x92RlbyY4OEgAyVzcbZm0v4XSgXxReOyxa7/PrNPQ8/5jg8d7reXJE/X3HRM+P/9pddxU66g3inoJIfEJyAT0IWCRA9Ql4dFabNYrqR6JEIGtIXwLEL58musgVbUiWrZEd7P3vmdXftZZ7iiCOOOOKII/8orNYc+Raku6N5rztuuWV/O5vaZt7MaY1L5s0BOcjrTMd+bF5XScB9TIUOMkESpH1bUKmT6GizFT0/IDqkM2Z1df4zn4z0pCrmHH4zCO/FbxIhhjBkqPKZ9bqe1GM2XnFng2q59Bi/QF6qcZdBeEiASIgoGtZc0mPwHymX3CA8ZW0G46SHZcRNMmLTI4TAuXxBmvqvJkPW3/ymI046/RKkp4P3V8VO5tY5/9xTH3n/9eeGeyUlYR9ngPbpaLFAwIPfFvLLp+TH6yMRMmTI70KafewbxGYxvw6ZZzoKJUuW5T35nY449aL1N9/mmspjHHHEEUccceQfpFI7OvK/iG3bmzz95DMnf/zua03Ni+dume5s8afal4lP8joii+SGHhsL2a1NWqjIOdSce/Xy4LxSHfb1IT8BeQCXAaHgeCv+xv8uDgInIzHPpKg3pyLV03oKP6pNYXpu1ZsqYi7xP0N/qmOn+GzdKxkyd+oZ/EdSRI8Pf5N08JgkqIzAnMAZvEeJkXqGdAkMl+Rwfc1NfzHtiNPPObq+vv5LQ+WrUi6XV/vLTdeN/9s91w31uXMgOGbCxFCQniFLgpZP/JZX+ziZDtKmH5TXS08RvUQ+7dPkxn1JOySBfmtkDj/7EmedDEccccQRR/5fMbWkI/+RgCiEHx/zzCUf//2F3RItcwd3Nc+1culO7cfDzroejxckhE1cIAsgQfRe4B+ID/biVsJDlkPygKrbsAwQBuNwMbRD6YcyFUOEylUXDGRV8kOpEpeqqPensunvL1025758D9KA03wGN70EElWqkB5eJKGhu4dpBt8Qy7JwHmQH/7M/EJvA2I9oJVFySzaXk022/5WM2nz7i7bc+heXIeg/lfb29vhzjz/4wd2jrx4aBREKekF+QiRBIEMgQEE/5w0yzWIW8xFEiB4iP/MbYTwW5w/yix3rnxu+zT59N9h669ZK1I444ogjjjjytWJqREe+Vjo78xu89tJzT0395B3PsgUzg63NC+PlUt7lKuXFVcoarw6bn7CxUjbz77i0oibRYVMNyQRFSQdzGzv2o6n2uSHjqDZXceJB3fPcKkTH9MExv13KUL4cxhzzPL0h3JHUIP5qWP0fUjmonNalMUzzFYgWzumMy3YJG4PSk0TvEyJkWkmCsNFvxGa6cNAC6Sgq4cnbFsIWcb9LCmU8W8lSSSIN/STae8DoS/50wxlIa9E89Z/LRx8tDs36bPyEB/547pqBQFG8gaCESIKwhTmEHs+0QHY4Wky9Qq6A+JFGV8D0E3KV/RIasnl2n1N+H6xE6YgjjjjiiCP/VEwt+jOW119/3fvGG2+4L7nk4gE3XXf143OmfjK8del8Tz6V8PrsPKhAAZkEmoC63Qwrt5TosM8NvTs6WR+P2bmZzV4kIGAZhuiwwzD3PGWYB4kPOMJKwXkSm2q/GzNqC3F8Sb76m+FMeI2VceMeHnP5Cv6mj6l6TS9XgnHjBe7YZ4fpovdHvTk2NxAZPUcflVIejdsMg7fFhzMhvyWRUECvst2sUOaoMRAi260EyqX9gVxSP2jk9INPOe24NdZY+00m5V/JuIceqv388yktrzx2t8cbyIvl9UvEAvlh/yDLp8QrADLEEWTsT+V14zc9QVxmw2s8QZHVN87udeoFDglyxBFHHHHkX4qpSX8Ggso+NGvWLG+2s3PdOfMW7PHcM49vZEl28/bmOVJKd4sflb3lCqBmLYDw2NjYnMSKFgQAlKE6D4/pe2KamqojtUgkOBycpILNRdopWGmGaUaqEqJVhf1neI79nRlOKQeOSZJIhEx4PgcEiAmpfCme5aXqnsKwvKzneA+fiT8Thv1zKgFxjWkhqSJJ4TFJWrkEClMuabgCiAyHubvsIraCersCJCJBn/bNYX8cy2365PCZugo84hJ6hWwfNsRXKEnT4OEyYNRmdx91yknH6KP/hUyZMsVaOn/Wu38658z1pZxEEgviB6kMWWYZjWCAnaVN/yASIh+9QVxaQ0eLIffw2+3ySsZXkz/24tG7+moaXqlE7YgjjjjiiCNfK5Wq9aclXeVy/cN33NF38bQP3QMHD9l17rx5l82Z9IHY2S6dbJALaJHosFmHMy272aSiXh1b/CAB/MMpnMAGEqQUAhW9emlKnA+HRIdEhdlHolMhEyARVQ+M6R9jSAiFXpWqR8fQk+o1Q1pUSHYQF/7Tn7xe9RBReB/jZRBzeqWHSMkTTurdvE/P6Q8Nq/fgJ+9n/50SfhjvT3Voe0GJW6mIMLgYtER61ock7GcKkVdcRNVLL5hXN3rG+BQ2pTFOJqfEPjk4Uy4UpH7IurLaBtvdc9iRBx7NZPwrmTB+fOy+u27t+uLzd8TmJI/ITy7XwXXNOIN0ACSIG1eMD4GUce0wdozmFqCzyuvH+9vSnS3nT7nx0a2seMP7lagdccQRRxz5HuS5554b6vGUg4vnvi91fUe9VyiVgnQkZDJZVDTsVhF8qbN15tk14RoJ1zRJTU2jtLfnCp8vWNCxeu/evmh0zeVbbz1oxSS734asrGF/xDJ19tQhS2bMOrOzZfkvP/ng/WHNsz+RZFerBP0+8YHsmGYrUAZ6b7DphILsXEsvj+YACQ4OsHFX7YRcLnMtKu7ZvGPOmSYjQ0RQT2tYXlGSgePqvTrfjjmEkKwgbg0JWZWsVDf8rUqaSCv0LMIyiSuu8TLTyAggJjRO4RpPsY9PNZzbxTQwXnp+SH7Mxns5jw8nF+T75Et5pL+sXp4QSEVdNCA1Eb/4XAVD/DgnDzYfh6Jrp2+v5hWepu/L+PlAHRqPY8Yf6rF6erV1trzuuNOPvwin/6U8eNft9t+uP1fyjBvicefEdvtAWD3q/dHO0dizo3Qw6NeO0+wMzS3oCahnqoiM6SzZpXNvevRiV6juCo3IEUccccSRb13uuuuuEdGob5M5cyZtAKP6wBCqka7OpeLz2RKNhiSEE+FwSCx69Lk+JAxaVBioOVBn/R97ZwFgy1Gl/3Ndxue5a/Je3N2DBXeCLLrowiJ/FofNBhZYdFmCs8GCJjgkEAhEiSfE/eUlz338uvy/36numXkhy6JLSO6509PdVdUlp6rO+epUdXWLGQjpEEboxprPnNVqdevq6dHgt2jdXTOs1kicWeye+ZMD9jn2RyHFvwyhyf5uqFIZXf29b3z78O0b1i9stmpP2LZ5/TGVoe02sXOzJdsVS4vZWHhMDPXNBqVAhXUc4PhZoIcCx4V28CGN7eBBjzlAUJVgCSEsFh63vLiffBRQl37t7h4HoIPnQzj/pwTCImcqN6TDtBhPeJp+zxkrEuFCGL8nHe55Fjf35F8AVVw6nAoX4cwFbuGpKBxxC7wp/Wa0gLkq5MNH1hs6e2PjS/Iq5+zerA0OdFk+jcWn4W9/JRMZ8VIHljLxjlf5sQbxaQ3efIPIH6ud+aq8Ix/AIuAolbVlBx655o3v/fBrxPtfeuDfQ9856yvv/Mp/nf6+WqmUTLZqSrOhNPICQU1fbM6UV1dWHYdpMYEgPqKa130+L1AmcJT3j62mra64huut5pKDTvmXF7/hrZ8IsXeoQx3qUIf+GvStb31rry1b733HyMiWF953z03Sm1WbPbffBgaK1tvTLeDTZYViwfICPljvc5LZWZYzSIbz+SNmYTBIoKPdECG95R/rZmpGZ/Sn63TpMu7L1YTNmLHcRoabbxkbSX3p6KOP3hVy8qcTqT5kSUq28NNvf/3j69bcftJ9d96yvDS8OdMojVo6URdDWQuSkRJnlx2oJeah/INihmn+bSzACOBGCtuBh7waOgdn3bsfwEZHDCA8bAR8uAcvKG6ABBGEKalwYP2IgRLPAVB8XQxxKWMhHBnCP4SJ49cV/yYBFeuEwBLug7siwH2qknCX27Ra8/i98YQ4ms2wtqfZBABxblgd0FPHTmJqjGnrKeSsmE1a0T9RoRwLPGbUGPkoKR9IZedq9jZqC+uwGBwes++Q72mUyuxeDoVvKSA5ZTqurUpIqHHPX7Xf3f/yoU+9Qg37YvL5P1FpdPS4t/3TKy6++/oLE1XVa0px81YanwlhepLEALP5TNaKeXWiTFIACKtQ3oq5vDqV3Pichyq0Jt4JClv/nieUX/fO93T2CepQhzrUob8wXXLRL//pgl+e+4xNm9Y8amh4oyXTLZs7e8Bmzui2gf4+6+3VgFpgxwGPBq5sbZLj5RUBIcAPVp6UzypkHQgxiEZvxj90CDT1glBYf+pGAhR3QoN56bNksmjVSmpzqZJ+4xGHPursEPaPp2nq9G9DUqQzGm078Lwffu9FO9etyVfGRg4e3bl1ZW10o1XGR/zIJsNr53xGgk0Gw5SM2CWGNIQw6kIOlVrDKtWWVatS+m0BASl/rD8gUGcgm/k5OAGkREpcICG2yOjk1wCYMJWFJUXh9Asgh3OwGrHw2eMKOjq4uwehdVK6gCBADDHwkIfVLeHl4/F7nDwjNyqfdKDYLcTGc/L1PITnQ7WRV7kp7nq9brVa0xriTzrfZX0DM+TGRo0JNcx+Gx/aYslmzYFPVrCNF999Qbf4x+c3sJo5Koe3AB7iAfAAMOXG/ka+DYCeAZCwAJmsAiaTLYEggJCXmIbrzdhmLlltSw846ocveMWrTpVbjVw/GP3sRz/79Bn/9tpXNcojSknlUD1jhcqpYImUDuXFd9RWHnxhtDoV31crZAFyvC3GZzVyGiW0Aghqpa172dFD//K+9w9GSXSoQx3qUIf+DFq3bt2Cj//nhy7YsWPj6g3rbrPe7rbNntlt/X091quju6doPT0FK3YVrVDIW76YC0CIJQwaqKZYwxktp0hJXrOkIiEQlGiz/AF9phF3pIclzNFQfuDXln6RIvAlH+gWAvmHv9sNuUuxK77xiWS1Wc+98sD9jv4aMfwxROr/ZySlv+zX55172h233LJna9tdhZ5sc1namn1WLQnsDFurWbd6owlmEClrUtIAB8EDV4Qo3mqzZSUBnbFyzSYqFR11KwsV1oWkADBM9cAkeNlUXCDPvt5ugQXedgJ8BOARW3OIHWXOvjYwOrwtpTi4doYHcBKDoHarKUDCq+AZq6ki2gJbAqYOLdzWQjyqHKbZqMxQsW5j0rX+/BSAGMx3YEtF6gyS4il/o8zdk1ZrUDY9r8ZD2bL5gu251962ZOkKO+jgA//zgx/893NWrtzPDjr6BHv0CceOPelJj2WTwG2f/ORnP1qb2Pqmm6++wtbceaMyWPFNBrNKNBNZeEgSCw8LxJn24hMdAE2ADGAHqw8AyN+C83AhjJsqRQ4GVQrhDwEhAU/FzWvr2XTexms1G0nlbfbKvb/5sY9+8h8V54Mubnv2CUduGdlx75xmuypuCVyRtuJRclRBSBs3ndkdGiCEWdXXB4kn2XxKbjnlIuvrnMr1lPWvPnjoze/9SAcEdahDHerQn0E//dH3v335Fb/c95ZbrtmnNL7N3xLO5TMCP102a9ag9fTlBX66rLurYL0CQPli3ooCQF3dui4ULCNZzebBKbfWo09iyw8zCuhHKSOEPWfXiOhE6fowVHcdJQ3gOjO2DPlA24MGUNRoVQWsElauZG9btOKgx3UluzZ4wD+QQqp/QWrXx048/7yfvfWC835wRGnHpkHexurvylp/MWNdqbYVBAhyKmIrk5XGTPuaj6SQQV3K3j+9QLGUq1ajKoVWt/Fq3SbKDR01Bz6j5aqfK/Wmv6WF4uPr5Q0BF1/movjDdBAxSdkrze5cXpUU3h5ydoqZ/kYY+ZUbjAZAVQSqagARxQNs4Qxo8Xj9l7I6wEZMd8sMX0qXCxNwvB7ebgpA8IBcoBjJ+r3QDtNd7kX8ummr8tOYCLNCzV19tnDxKps5a5bNnjPbZs+aed78+Qvuv/uWNV/u7StsP+4xTxk65JDletIbwRjn30cf+chHPrV9492vvebiX9n4yJD4IACVTlpOaSaVl7QOBxlu/WGdD1Y21v1gBQL4hPv42gFQBII4ID6QSjv2KVsariL0T1iosY/Wa7Z+ZId1z5prhx12/Jlveft736B8T/iDEf3Xf7z/hl9+58z9y+Ud8gLIiCepmlucjP2YfH1SaPB8SBXgw3fF3PqTSVgxU/ROxhqhtpBYRUC31Cg2+1cc8uF3vP8j74yS6VCHOtShDv2BdN555826+cbLz7rt9qsfs3XLfRqHNtz6ntEBAGEn/95ugE7WFi2ea/0DPdZdLFqXgFBRB+Anl89LNhekM8K60pTkOzMIrCflW5XB8sOAm/sIALnqxFChE0IffYCeDJYCT1uRyD0m6TAFbjVr0sBVq1Sz5Wq1+JGD9jvhtCjAH0TTY/yTSCAi8YUvfCE9smP7jt9c8MOijW1Lz+3L2cyegqPFgYKYw8JVZZ4FT22d3bqTFMxQgQErWDjKNSmwCqCnauMCOUPVlq5rNl7hvm5lAaEqFh+AErnWs2EaCiuO4IYYhTKmolD2GdBnKhm+QC5Fz5famZfMZlL+FhQWIhQ8fIW5Dox0DzjA8oDCp1LIM4uN3BKkZMerTVuzZZvdc/8WqzWwXLBbspS/wB4bBaZyuXZPX4+b+ubNW9oemDHL9tlvv/beq/Z4/6tf98oPw7P95+xvc/bXMWeuvepVT23sscceDcWhkv3l6B9f9qJPpVpDr73/thtteNewiqLy6T9l5gOugE/4QvlZ/0MZ4gVqDoB0YCHydUIAHxqyDoXwM/wCJNIofV8kNeamg0tQfsoBybaJ7bZzbMSWLNvXjj3x8Z96zT+96Z2K3wFcu1R94UtOfeIZW+++oa+Z5PV8paOGkWBRNA2ERdlqI7Cfnbfzqq8C0186s7COTpnP5FSnAkGq45rqp6K2kB9cXHnMi9/Ue+ihh7JOukMd6lCHOvS/0J133nL4lVdc8cnbbr1uv1tvu6LQbpUS7M2WzTBYlmKTVEfX8qmivv4u65NuL3Qhi5O2fNkSX3bBdY6pMIGgtAOgvOQ357D+x1+gEU0aB9z6I62EuNc9eAALASDIKbog/fCiUVt6Qv7cR2HQacl23SrCBhVp0LHxTKVW6Xr/cUc85t9DiP+dlPyfRmeffXbf/FlzvvQf73/P00a23JOcmW/ZvN5um9nbZYN9vZYR4OCtpHqt7uCl0mjqaFutnrC6kAwLm2pyq9ZbNqGjXGvamABPyS0/FXdnYS+/8Gq7CqyCo6RD+YUfxcu0FDrTPIAcdg12a0eqrWtAEPe8TaQzYRzNCvwAhCIgABP9rTEp8HBI0atWHAgoFZSwAyERFqYGCl+VlxY6LlWVz+xMO/D4p1z9on961auVt996wL8xsQv2N84681M7N695VU4IecfWHTYyMuJlgnsZFSdseggQAgRR3sgaBKNFnJ1/ApNhDVZkDRKPAggSgleb9d2lda4K+DQBLvJnM0Wm+3aUdtpwediq4tnAzAV2xFEnnfGed70fC03lra99zXU3X3X+/q2RYWullSvVmfPd+a8Q6Zb4zttq0TQYAAjwQ31i/dFR0HU2B+DNqG1lrdRM2PIDj6n+49tPz3shOtShDnWoQ79DGC+uueaahRdc8MOX3HX3Ta/duXPznGplp/UUNdgsFN3yznqbtnR4wxfRogObvvZncLDX5s6eLdADsGlZV3fe5s0dtFmDPZbJZ33JRjIGQOmi9Af7xwGAmOZChwfwA/xwXa5/AWgBgHTozNIVNJEfDnpwFSbQz8PJAzfeBE82k1ZpV4UhBIbKvRO9Xcveu3rlPm5w+EMoaLw/kNrtof5rrrnl0AvPO+9rv7ng3Hm8mj7Ym7XZfUWb3S102NPj347atHPENg2P2ngtIdAjsCPQU63VBGwAPU1f51IWIKrozEJmprKEdwQspABRylJ8CSlF/0yFeIX1AmuFdLXupZwdvKC4sWwkBG6keKVIg4JEUaLksQBJiTvgAQzxJlTYaTjvliIpcj0LM8Vlj4/0lLKX1asJUEBeyBT8ViaZfmP1ir9G3wqvk1cSORtuZezgk59ki1as+uyeq1efNn/+/O0e0d+A1Dj2/+eXPvNzt9x0/VG1VsWWLlpo27Zss+FhASF+KlNKDct3WwYcqgy+9gdLjvMZ3ooH8k8JvcMr31cJP/GC/XsAsuw6XWvzIQ14BrjK+EaH8DgpZLStpDQrE+KvMEmrZi3FddxJz7GZA3Pssp9+03ZsvgdOiv1YpEId0ODdakiedE0d5DIAIN4wANCqk+rI6LpL4CeXKVgjKSCt9lRv5G3V8U//9kte99rnBU50qEMd6lCHYjrjjI/uOTEx+p8T5Z1PuP66S6xaHrXuYsG6Cl0aUGpQnA36ATAS9skTAGFNqs5FhVu6fLGOpTY8NC7dHXRIodi2gf6cLVo40wZnDlhK8jmRKkiG65BOYHPddkK6QbqTWQNkPSAonF39enoBAEnRkjaBuZZ+CGf0L3cCQQ6Kmj6DVK+1I0yB8YQEBrYtXbjPOxcv2PNMf+gPoJCL30MqfPbzZ35+//LOnR+677bfnnzPDZdZPtn0zY9m9HS55adLyG+s0rRNu8Zt044x2zm0y8rVqjWl9LDmJARIKIq/sq2SMAXWUgFY06MEXNmCM6SDVdyGFzmtH5YZtz44GMFVSpE4WHwszvlCXyw/AjoFQA6WAT6w6QoTwMPreChlwqV8d2E233PrhgMexac4AEMOAKgYJUOlxEDLf3LwPXeUb0AeFq6av4ouPyFkLBcp8YRlwiO1jBUX7G39cxZ++qQnPvGTK/be+y74+H9J999771M/8bH3fPLa31y6mMZUbpRs5uCAwMcM27pxk42NjIbyA2rgB9cqs78Vhptu4DlAkvt4YTQWsZS/1pgJa7BUDQ0sQio//nk1djHXQQuLm4fr4zZaGbUKmzE26zrE77LqYaJmY/ol4Z3gJvXuvBbzAWeKynlOHlgDhAUPMOsAiLrVmVcvi8pHOp21stpRpWHWu3Cf9ls+8jmGHDS3DnWoQx16xNPExI6Fn/nMGUe2W/VzLv71DzVYHLduFi5ni5LnkvHplmR6RUI3LfmrAatvsovFBWUokZ7N2pw5s+3gQw+yfK5o961d70YAqQYfIKfTOSt2J2xgRkrhZlj/QK+ey0mG6xAYaiveJGtmAVQumdEp6JygW6FEkg9wN/1AfLd52wjFAvEcy2bQvwy+m2EWqVaT3K9iWKlbRWCo2cxZIT/zhgMPPPqV/V2zrgkP/+8UcvAgtHbt2rlXXnjhu6+54uLXbl5zrSXKQ9aVy1sxm7eBvi7r7WV5c9p2jZRt2/YRG5mo+pQXC30BO+GV9brAENNh9QB4IkXnijXFG0ispRGYUS5yunbLhJQdc358jJOCVmo1HSq44oSJvLmFBYhwmOxY35LLYA2KQJAUZvicQpjyCvsJyR1AJKSFVUh/QdmTH1UkWtcXBHOj/Lg1BGf5U1nkm/ogD8EapEONQPVhdUxJVKbXrsIJ+VJ/9UbFxlJFO+BRT/7EzXevf/Ppp5/u1f/XJvFo/ute+bIv3H37VU+sT4woj0mBBMCnMttq2Py5s3y6cuOGdVaeKDnq53VFB4Eqq1jpvIAHbi1zHuEHUNUhPxa7GYBHBD9oyFkBnwLuqoe0EBDAqllIWT1ZtVJt3OoCyfWyGu/W7VYeHzU+TYuFLazFAnAqSvKiuvc2omuvN3VA1nl5/frBRonMVQsQCQhhZq3UVUZVxoGPf4Ht3b0pt+9zTv8fX8nvUIc61KFHAn3pC588bsPG9V++847rV2zafLf1SWfn83npvrTkJoNN1lwibyX/jbe4NPBMy52ZFOlO1rYuW7rEDjzoIJs1c5bdfscdtnHTViCM64FJI4XkNPEU80kBoLzNnt1vXb0AoaxkPJveZhwE8dzUspMYeqBTeQ2J3f2aQR8zhk0AiOTXaDl+qLMFjEAPy2iqwhSVOu46AEI6Uome+pyZi7991BGPeREx/DH0OyDotptve9JXP/nhF1ZHtj1ny9pbbEYvFpWs9RYyNtjDBkhZgZ2Ubdk1bpt3DVujkVDhe1WElm0fHbH7t+204fGGFXtm2uKly0aS1v6ZwMPy8fHR6pw5c/ddtmz5wIZ196ztLeSa+Vz/yvmz+8qJ0o5vDo2OPG/TfbcWw+cfGkJ1KRstlWxCQ3y+TwXwwFiGhYaviANiUNJu5dG1H1lAEMozKEtfD6SD+2ARwqqkiuZZlLo4DhjzMwoYQCM/fyPJKxrFrFoRAFJT8Sm7lm7ZiBCrBsCCxdmUHUuR/wTegtWobqWG8j24wp7zije8fI+99/iSKj6Ctn8dGh4eHjjtPW//yJa1t/3jrs1r/dV/tRNvKHUHaTpo9HKfM2PQNybctX2HgxCsZrRAL4PKzYG77+ugg1cbOcRB5w+Ayd8SU1yEYQE1wDOp+kjn0tbX32tdM7us2hIAVh02xI/h7dtt/e1rbUzgKyGgJNZ7PHDXr5U2nSmkywaJWPJYxxVZgRwA6VrAiM0TAWd1Rgc1AeKZi2zV0Y9/+Q133/3l/yvA2aEOdahDDyVqt8rL/vPjH3j2unX3feDOu25MtZvj0s/BOABgcfkvSYsiAojw9jQiGCDEILO3p2Cz5sywPfdaZfvus4/lckW7++57bfPmrdJpSOqW60rW9YALwivvwUCBbyGfsv7+pM2eM2BdXTPllpVOlV8772n4eiA3HOgUT3lF+/24kUPaHlDUaLBdjvSGFFgNIMT+fzVhAbmXdV3VMJfZmEa9bd2FhY3ly1b+8z57HfE5RfhHk7JitvaWOw/8wQ+/+5kd99551I41l1lPXkooV5DObFpvMW99PV2W0eh7tNy0TTvHbWisLIYwjZW0ipTQruGybRkat3TPDDv6xEcLCc5+9zOe9axz99133xs8ld9DKnj6/e96y29vuvD7++baE0KNWbklbbxcseGxEtjQ37oCuTp4EciJp6pYz4K1wEEPQAcLBNMlcmc/GSxCvk7Iw4TnWG/CMzSIYHkQ2CE+AIDfU8Ehfg5YhBsUDHVYhVRZyhMH9ehASIeak0IIHKlOa/Ks+SvbWetffqC9/t/+PUTyVyLlKfmB97777WvvuP796+65xYEYeWiwVoazMsVum+SV4tANBoXWly5eaMM7d9rWzVsEPDIOLOKSY/1xgAOvBHLgWeCRAKdAE9etRMvBD1OaPb09Nn/hPOuf0e/WvIbKD0uIl3fGrrn0crv79jsVs2JX23H+Kx8hTqw/XhSFV/wOepQmdeeWIBZHc/CKvMC40lcTtKqbRVNWWLKflbuSfaeffsZoiKVDHepQhx7+JNnf/b73vfOUjevvftf6dfccODExbF1FAZ+cBqRpyVXJdP/eo89vIG8l35ORHpA78nT23D7bY8+lttfee9viRUtsYrxk99y9xoaGeJlXAfkqgB5HVru89jiJLwhtdGGCMJLjhS6z7u6UgNBc/2yGg5+kBtmuV1g+EZ4hLEtI4heo6gCfek06SzK9HvbH842ABYSwBHEPIOI6nWEN8jyduz9w4rGP/6DyNO6R/gmU+M7HPlaoZ+t3r7nqBwv6KaSYUqk0fU1POpuwgV4Vop2zjdtHbcPIuE0IGPH2T0YIbHtJGct12fw9Vt17yGFHfPp1r3vjN5WZLVHc/ytd89srX/XVT37kP7fdfG3B0oo3L+UnUFVS+jtGS0J6WFjEYECKFDBvc0k/OvNQxD4lJncsPv5aPFYhufkiWqZM5Ac4wo3PQTgASmFloHGw3iVYg6C4chW1n33TQFVYDIDkqMoCqepSB+uBaFC+s7QDIQAG02NCqeJRs8XmfULN9bKNtbpsydFPWPPCV796JVH9Neg973nb00s7Nnz/tqsutKbqx3cmbKbcAlMVGAG0AtMcsEfka39U57MH+mz+3Dm2fdt227Ftm3iTVcnhDwevqkdmTxq+eOdAyRuw+aZYS1cus8XLlli6mHWQ5fO6QuktQJASpLPce9tddsPlV9lweUJxCRTBP9UH8TD9xptgDoKEKn2bA0BPJufXTGlSl3m/zvpr8Sy2a7WSYfPMZtZmrDrou2OJ4gtPP/30v+oXhzvUoQ516KFE737HGz92x53X/b+dO+/V4F96Er2GvJasjsEKFhiGnFhc5GRJCVtec99rrxV2+BEH2qLFCySyk7ZpwzbbvHmHYwA3DBDYiWUoD9CVxMkZOS5ZjK7GQIBOLBST1tPftjlzBgWyZnhYN/wAgjwOdCiWnJrVWDLDW+TCHLWa7lkvXMcaxNvkAkPSI/Um4dpWzM1U3lI/X7Jw+buPO+5x1xHjn0uJr33kzV2tcnJ81z2X+TTTRKtiw+NNK4qBM4p5qzTTtkGAZIsOExhSni0/MGgnPfEp61uJ3HNf+opX3CFG/dEfMfvSFz/35Qu+/9V/GNl4b7qQbXnlJVJFVUTTxoZ22UQzIRChJMVgag1mu9J2pRlbhcIr00yFYRUC7GRzaf8SOgujWWPkfliJFAfTN74WCDAlN98k8AEgyN9IisAPzSb4OQR2AIQ1JQAfrEGsXaLmuQfRRounVbn1VsLa9bTC1qSkGzba7KnvdeLj3/CCf3zFZz3SvxCp0WV+8IOz//HX5/3o43fecHlBRXJg4NYpZY21SywkI180PspAQ9V/Hg/ARjwQW2zB/Dl28AEH+Ffat2/Zajt3DFl3b7ctWbLYerq7nT88Cu/7Bwe8/OwLQawtpYE/9ddoNDwc/viNbx+yS399ka1Zu1b1xPyx0hRvHUjBZ6XtZ+WJugHc+n5AAkGAIYAsbdMXvMudDRLV86xZFwhSGsMCey95y3s/tf8hx7xZ8XTWA3WoQx16RNC3vvLpf7nyygtOv/uu64u+ZCGNfMZSIx3mByAoyHv8e4pdkt1ZW7J0lh11zCEa/M6zzVtGNfitSmckrFqvuPUFa4xEsj8f5H7QF1wTLwNZ9IAPjnXgjjx33SgwxZC7CBDqTvqi6qTCSy0ICKWMb1nymadKrSq3mqc3UebTT+Ea3cqbXyyE5ijXWtY3sMgGeuf+rJ3JvPTRRz16q2fmL0QBBNVT49vuusJyUkMTE0Jc7bJ/A6ReT9mWkQkbqmWsMGOhPeqJT1p3+FFHf3zp8pX/LebstvvvH0pi5nEf/vfTzrjo3G/t1xwfSw52K+58yqoNKVAxvjpWFjPqVlZYlkt5JapSYTgwhOlF/6SDW3IAPjoUhtfkHRBJURZ5FZ41QKp0LESEdxDk8WDR4HkAUQA6XoHRmVQmp8R06MLzzX1bz1HJvjmgGkVTCLXBRKkUMh8R5TtmvP4fFlADCHQIjNQBBqr86ozF1Ve/6Z2vn7Vo0Rc80r8Afe5zZxy6dcOayy89/wcYynyNDNN2fLbDPyPC4aAoaqDKd0DrHHGjDvyFH3QWzrNmzfA54b33WmUDfb3iF+bMQMTDc5AwusfJYnB4BylpxeKRK0DdrrjoMrv8kst40DtQzNsYBKlqHIwBghy4AmYBuJFFKF4QzVt9+Vze81Kjo6mjVJpVm7P/KVZPpOe+8V3v+ot2jg51qEMdeqjS+9972tPW3/Pbz45sv2cuuqiOHuJ7i8nwmSleUJG49VkRBrHFrrzNnjvHVq1abdVK3TZt2ipAInmfzvrr7319PdKfgBUGza5FdASZHsAUIj0AqwCAAEIsoQj6gwHs1LSXNIB0Dlb8nu6EDc7oFehpW6mE1YeXiljnU9O18Ea5arV6VXijGelKNkZGf/RooFvYsHz53p844pCTv9LXl9zpmfkLU2Ji67p//+zpb3hXqrzdSir3+ESECKVkWsXB5h6HHH3505/3gjcsXLjsz9oIUEo38d0f//BDv/n5j99y44U/stl9eevtG7Sm0CALoOuNjCV13RIQGpNiZdGxWGoJKUUUph+AIDEaZYi1gOkvXxckpQ2zffO86PVs/1qt3MOCaKxFgJ+gvHcHQVhCgrtXpqXlH1W63GgGXDNdgxWFCoY//oq4T3uh7kG+AkEgXFWgI1n5+8aKeohF3UxH1ZIF699j/w2vOfKEZYmTThIu/vPowvMuXHjt9Rf/6vyfnLUnmzeC3kmXPPN2HSCngVWKvOLu7TlYrWJk76Sw6jMBCOkCPjiMAdgkm5YvMHJYYocdfJAtXLhAoJVPXNAhOMIb6TGwguAlaQBkWAP04+//yEZ3Dvl94LN4q6CTIEgdlTqjfvgwKhYf384AMMRCaJ3z6qi8ek/9UgduJdS/kuI58ORn/ddhpzztHYsXLwY7d6hDHerQw57OP/+nB17w0698fvvGuw5v1ErSPdI5kt/+Fi8Df8nbgu/eHOtL1snqQDemWWoQlhb48gOWjygcsp7nYlkewI90guR0bPHhHIAQ9zr8OshsNrvlK/BJAbEwy4IVadyKBRZF56w00fQPndelO2vS99W6gFAVixCDdb65WbCB/iXVQmHmV4/a66i39y/pH/KM/BUpcfuNV5z+jQ+95V+LtbJtLyVtp0BQOzvD9j/muE3PeOGpb1uxYp+vR2H/JBIzk1dffvmxP/jOlz95y9UXHdBjFZvR12s1IdAJwYBGrtf2POzkHav2PHD0ih9/e+n9t1ycLEs5okTFNVWmw09BjACAfNoL4EOl6ghvicmN9UDJSHGqQqgkXyfkIAgrAhWDogUMhQqUdwBBunflTHq69gpW5flZYZICTPgBDHwKrCUlrEoji0AOFui2ff8ggQ8BntgaVJcDB+4OjABIyV5rz1609h9e+/JDFy/e94+eRozpqquumnHDtb+55pwvfWpZLq0023VH0XyTjIYXpusCEGJ6DnTP91hisOKNHH9+8qd4ceMG4SRATIQjtog/zn9hnoGBXuvv77VlS5bZ3HnzbHBwwLq7urwzifUeF9FMjEzYL3/yC7v2yqvDR07l4bxWrOQyTGsKAXGt8L6I3a0/dMiwtovpzaxGG8HKx/brKQE6tRsApy56Fq6ySqawxzv/4zP3eEQd6lCHOvQIoLe85S09PYXxf7//vjWv37p+g3Vj7enLW6GYl6zMStZKVkpJAYj85RQfXOpashSd6Wf0IzrTZbdkfOQ/qQcjnTBdN4aDaTAWPE/dsx+gAzCFxWhg7YyVSw3bObRB8Tesq9Bjwj3+tjKGgap0UrmC0SVl3T2ztx9wwOH/uv9eh/1Jb3j9OZT40kc/1L73+p9YU0hyZ73H5izb546XvOYNL16xatXVUZg/mX7721sOPO/73zjz4p9/9+BcY9yVW7mRsoHZS6xv3oI7nnLqc95yyilP/WkU3E5/61vHL/3pN7ta9ZLUZEOMlDIVU0MF8GYXH9KUopSbv+4u/QnD/TtYuvd9hlCWqmAqL4AgVTR+ukeJB7Md12FazffEodL84DmUuNJTfqhcX7Qb+bujwAELyFhv42BCvwCMmCJL+JtYWF2YJnPTHhY1txwJqBggpS6QlLfkrKWjL33jO960eNnCL3nh/whSutmvfOGM737lcx9+ciGrdC0roFP3PZR86svzBcwAlLFeB6sVlqAAgiBO8XWYKuNtAXijQlJWLxn+unZgFfjincL5Gxo+QNDDCdAU8lmh+D5btHChLZo/34a2brarL73EWrW6sRu4GB06DeBHcfn6K+9AqgtAreJmDyA6KG/35alP1Z+/Ku/uWJIAQVjaBKJrTdvv5GdYM1/c8wUve83dnskOdahDHfo7pbPPPvuQsaFthUa9YhMTE4lsoXiC1Mj7tu/Y5labfCFlXd3SiZLXu3YOSRZOCPAE2Ty5JkfyHAGPIQE3ZLbPjEiexiAojV6UzEWOc4ZQB0yDheeCrJ8OiDhwR+4HEKR8TPoxg6IzipW8pKQLaynbuX3cNm+532r1cQ2eB4Pu1AC23lC62R4bnDH/+q6eni89/tFP+bRn4m9AiV/+6AdnX33dtc9W4X955FHHXvvYJz3pz/769l133ZU7/6c/fuGaO2794qW/+KFG8WYDMxbawj3323Tq81967kmnPPq9YubvfO7+nf/vbeNXnf+VLml0KfJq2EvGGRxebc9TYbr3zznoWrx2MMP0TXhFPiWAxFohFCqol3VCIF5AUIgnTIWpYpVesCxReYChSDHrWShUdqh0EoqBEkCCNhbW1gRQAQByIKR7nyajIenMZopYvFTn8guvqtf0a8u92u6x7nnLh5/1in9648pVK7/qif6B9IXPfvqX3/7aJx+dbY0r3bTHCygAsjjocVgCcAGwKS+64+ygzY9QPsinxpT/2M/LLOYQA/FhEZJLdEcY+EAY+ElnTJnas67NMoYpVPHCV5U/LWCdVj3q1uvI+S9/1v6EuojcvLNRZ2x6yYJoAV3fC2hqPVA+zfxzWuBTPPZOZFYW+NvvxKd86TGPev6bZu45s/NqfIc61KG/W7r0V+e+6P3/9p5PNyrD3YlM0/pmDtjqA/axGQIPmSQyU1Jd8pLROFNNyGsXt3IL1npJaJSTLggV/KU70YEMMiVPXc5Knroukz9LKHzWQHqAwbvPwLisJ14GuwHs+F5xLvN1oD8n1waxJigMnmNZntCBfB7aNWpbt+6yLVt2WLk0bL39vZbK8PX5GdbbPeP6G+6854kfPf2jf/Db5H8tgld/cRJzk1/84hnHXHnlNe/YsXVXzzGHH/3LV730tZ/qX9z/e6d/Pvje9959wdmfX9kSCo6naFjc5QugVXn+DTE5ukUHprOmR9e6dOuBT41JMWMtCp98EHDCghApWCrNrT8AH+L2eEK8Hpfinv62GOFpTv5auO6pbD5DwR483lQ4R+DBF0vLkZXvLEimMbn1p5W0ms4s+mbKjGkr31yx2bBautua+d5LX/qatzxv1UEHbfSE/xf64n9/5tJvnfmJYzOtptWpvlZN6TAVV1fTJd2QJ95io3KbAmH+BpsoNHDyHTrIJLWxVgkMUQ5315N63g1APMK8r06+67SuQpjAE96wa4t3NHxx1TuZ2GWZRtXSqsdUojHJR3junUiRhjrUoecyTHsBRB20qv4ywQqUz4XF0T6dScfVD0DJYj52DJ2xeA/bNT62z+mf/+5tylCHOtShDj2k6KxvnvPi0bGx+UmXnTXbfP+9dseN15s1St19M+a/uL+nZ0G7UZFwrVhpFMCwQbK07ZbwSqtu9ULGDj3qSFsyf5GeVxy8/aUfwjQeRAZdFWQpFMtw3HELfoCmIONjPYBFHTd2YQ7uHOQTCgNi15Ueh+R2gl2l0Z9TliCf/lLcwV1yXuGId2RsQmXZaVu3jdj27UO2a2iHzZk915YsXn3D8Sc97p/3Xb3vZVFCf3NCtz1k6P41d/7b/3vJ8/91x9a1qr6mV7JvbAgQUk7Da+4BnACCQMWAHzf5CSUznYIlyDdQjEAQlgSAT/yWmFuRpNSJx0GVVx5KHkuQqt4bVFDwoXFNXXNg1gDwALhpSiBvmlxLMdB+sLiE9UAxCMIKw1SZlDdTfDWsNgCptpUaSrt3rhXm73l3V3fPZcr2wtkLFl34jOc8/QtquLuthB8tlY7913e889Lrf/NTS+XrlhQQSAoRVFX2AKrUyL0RK7CyyZk3xGjc/BwYRfdYctw9OtRFJq/jDuJl43Arkc74R62Few/GWf9YGp1Q5vlkCha3YqJluXbNUurELLR2HoIt9Tw8VlV4/QE6HbAK5DA3TZ3kdQ/wwRIUFkZnHRgRnt2vWWwOECrX27ZonyOu6V+y4DnPe+mb7iNfHepQhzr016L//Mx/r9q+YcPL681mT1IDvFZ5xJr1qmRby2646aZDpE9W9Pb1DvBGbLpV9imrkeERydCmyzBmJVjnmM+nfCPYglu7NfBD7mGpkZJj/amG/C6Hq5KtO6pVu3fnTtv70ENs9X77SI5rUCn5iioK+okFx5FOlB6LpPakLI/lum/zgo/yxACWMPgjxzk3WDPqfjwPBStSbAFywCMhzua1AfDIHTelD8iSNvIDvVit1GznzlEBoCHbtHlYbhlbsHDxadWJ+hff/e53b44S+JNIZen/zne+d9Bzn/usCyOnP5sitfbQodNf+6rGL395TirVVkNSgwDYoDSx8gBaYhAUFl8FIMNKdAdMCpNLxZYfKovGhZINIIjnAD0OfPya5zHtRUAKbsg9Bjxx45p+BgS5tUVVHk+HedOJwALmxbA4uhmmbgSMUNpYYwiPJq/UNSKoTlhpYsRStbotmT3DBgcHbVQDgnb/Qhtcsue7XvGGN39U6fmeNzfddOuj//Wd//KT7dtuEUZoW76VEkQUgseCo8YLgm+2wyK4AGLII2dvNAo51RkChXzHFIN/yucdBzAVIRa+Iu/xMYpwkBXi53EaPLHwxXicm+rI6t/WL152pQTUMN/CMo0anH/6ifXOZ7FRgCntFh7e8mNjxrC4nTf9EA45twL6p1BUf3Qw+AhPmWbsnrnA5u1x0Auf989vOTvmU4c61KEO/Skkebj42MMOO7RcKRWOPeaoF25at26JBt+rm7WKZTSga1VLVq+UJG/RS0nXNa6b0CG69vWoknG+DYuEHoM6Bz7oJBYfS64Fq4n0kvRZMsHQVUIQcBKJYmSqXPSvZk3pJORyq5G0zeWK3bxzm+1z0IF2zBGHuTXIBavL9CCLYytPoDDFRcTBD13GwBfA01Qegy5DZiPPORi8E55oIeJCZruBQI4OevyzF+g+0oyfl05QWB7nuiF91JSgHhkt25ato1J3qd8cdvjR7z/kgEN+veeee1ZD7H8YXXhaO33uxFuen0xVX91oVo7KZnjjrGql0rANDPRZT3ev+Jx3neJfHNBFvsCi8Lzli0X04Ugi1XOB2ayvPe3Jz/xxFO3vUFTkhwaJ8clPfeyDze9/8T91HUAQaFrg0xc2BxAUDiooHDRCGh7WoFixYgVSeJSqN1hQdqhQ3L1y/TmdvYI5hwNgRUW70lac3gAcJMldbm2OqGHFFqHARaa8AEE6y5FXABstvm3FPZCJxdQ6q1FXmiW7b+tGG9k1YgfssdRWLphnYxN1Gy1VbaiWsMOf9NzxhXvu+5SDDjvM0e4HP/CB+3913jcW1ytjllaHIl80PCxNTMEBUCB/DV7uNMaQv6gTkDdaLFc4RNVO/p00ssA9hJebysoeTZh+YlMqQIbnvHMRRkRU3gF0r9QsqXx0ZdpWSDQlONirgo4fRh0Ih7TyDXiF99RFWMfFPDVAVXWlunMgCzDKyg8rkNz0iFvS4F1ZfOSjuisOON6a+RknveYtb7nIM9OhDnWoQw9Cv/jFL0649YYb3rdr29b+cmnEhnduy69fd988ybtuXxIhaZdosTdONcgoPRNespHu8DOyKl53ymA7yC5foqFrZhcc5HAgGiUTkXPoEJerCMpphC7BjTO0u6+IpSAsnVBGgBztasvWTJTs7rExO/q4Y2y//feSnqkTMAIvAZQwdA0yPMSNyJ9KHwGKtYbLkFcsWHixmW7sHwwCyFuBIw5FH2YUmM1AR4R7JaXnok8zSY/45yyUb7723qq3bWK0akuWrBRQ6X/8C1/y8vOVH0/699GvfnHuK9Zvuu+f77n39oHx0e0LCwXpkXTTLWZdAjW8vs+CbjZCTjFzIN77G+JYp9DpqodgpQr6Gr4kUjnVV1H3edVy384ZA4u+kssN/vuyZcuGQ6qEegiRKivx429//bT/et87TmvVJ3wajLKEL4qjPMM0ik+xeGEDqtal3MI0iytUwrhiRcFiZYhAVMQgznzwM+ysiTUIYCQ0qXtf9Kv0OJgkC2AonGlC7IHAfQBANLzAwoCmBYIi0OOLlRUGEARQUOzesJgvHa+O29Ztm2zJzJm2aNZMdkWykUrLqhWBJxY6986145/0rHNOOOWU1yutLW/9lzfde80VP1vWqpW80mnUjuBJmrbLATDCzY8IHE0ewT0QnSK6ikGQCP/JzqMzlibiDmUPJlF4CjDlOzKhY+k5BaJcKR15daZCU+AVVyrEeSt+KZwDn2SwtjkAovECeuI68vrSWfxlGqyYDbtFE7ah9LB6JXyqsWUV9dn5qw794aoTnvDaxz72sZs8Ix3qUIce0XTmpz517Hk//fFTZs3sf9mGDff2VsdGJUkk+ySTNByVDmD6HfAiJSo5g5wC4PhgW88rsA/aJt8olgwLMoqBNIM4QIKLNddDSDbk43RCjrobgSKK5ep0iu854x+J5EAAmUSDZZk68zJI27cDuXfHkI1ILh7/2JOtt78fAT4pt/UvxBMdxOsAZpobpGxPav2pPAngCMQ0Gg3fqLipc13xNuoAQ8qEbkHWM92lsOgXNjeWvA970NWN/f2CEUCDfem4Urlij3n049aceOIJT162bNXtUUJOH/jA24+aKFXf0W6PH9VojvekUs1cIc/+f+bfPCvmslYs5C1X6JIOyFs6i4FD+Rf/0QfKxqROogzxtQ/W5e+6Wjodg4buLJkuqHKzlk1Q1zNbwyPJVw4Ntb56UrRX3+418zcmVVRi0333nv7Of3rZe+6/5yZcHJgAVIL5kYYooDNZ0MAUnYI/zFHLQaFiVaBxs6O0N2iFcwCE0tUDAUgRB89EIIdD7jCFa/Y64MxiawiG+6Gf78GjsLTe0MhoDDQQgJAakNx8QbSDpagRKSxzuv49lPq4ze0rWE+uy8ZrTRuu161eU3oCQdXsgB38mKf96AmnPudlT3zckRdUKsMHtZvMlWFRCeZJ0qQMXGPiZNGyf8RV7t5IvfEKrZOu3/PNmBAe8rVL8iR8DJDoNE4KE4MgtwypvMEiFFA3h/OdqTJ4pHhStaol6yWBIRZCA3h4A8GjEp8RGgGo8lwYYVFHGcWlOo3i9K0O5B/WBAnBy025chBUa6aV35q1xKvF+xxm2f65T33Jv7zzfzRxdqhDHXr40LXXXptZs2ZN+sorr7S99lh6xZYNG/dhse26Nbcltm5an8pK0PAyBS9dYKUBpPh+cg5kJO/9AAQhz4PeCDsqy10CykER1y5T0QlInvD9rHBIziEQ9Sx++nNZGh/I0f+J8Ivl7oNReOHGhW2416+ekEwNYtnqyFidy9Wm3blj2PLz59lRxx6NhJZ8D4uapYzcQuPiWhTyFNKO8xZfB7DDF9qDwEf++2aFgB/pJv+AKcs5pCMUveSudISikHrzNFr1mn/EtCEdiFyu841K6a1mImfldsFqiTx4xfZbubDVnxlvJavbbWT0vnQum7Ce7qLv+l8oZP3zTPkCH8TOWLFL13m5CwAxfcjsRIJDZQ8fZp2+JxG6lxkCdFAAO67bgDy6jnmNG1VGOfxbn+2M4tVzqUHL5ua8Ysmivb6ksNNMAQ8Ruuuu20741Pv+9aIbr/ilF0LV6o03fP1dhwroq9FpuPKnMfvUFo1dYcNUixo6UyryZ80Jfq54de8KnOdUS47mCS8/nvPGLjcIlnIdDioiMJVvmXkDaxHOu4WTAwk1CoCQ7xGke0yEasoexi1EOjNlBChJZdgduWG5RNaqtaSNVmre2DJKaLzRtuF8v92+fp1Vxrao7Epfw5SwkRXlEYDI6qy80ChZiMYXeBt884V01bh93yIl6DtIK00qmo5GGeAZDcYbi/5qfMROnYJvt/hbbPJr4Rd1nhhAxeAnBi0el3iX5X3I8ZK4UbVWmg5vllODIxXTvYL51BiWNxdCepb6AAT5vLrHF+okLBCUu5A7aanHiZcaxym+hgAWc+Q9S/ddO3fVQc9+ySte8Rf5gF6HOtShhwZ97Wtf6xLYGTj66EP2u+W3N77yqisvP0EycWDHls02KtCTTbasICWJopQ6c1kisShZaG5Bdl2BjGQQLHmSSTV1L9mJnIkADzMzQcpLVvGL5CAAgWvkFSRp57KMcD5Q1uFKGQ2PZRoFrLjQDR4KeRndxGDkgRSnEV87RfcxJeTeVNpYerBgEVfTwtuxQ5WKrZd8X7TnHjZ/4QLXM1EsCHhPP9xL/kv/oAtqPsCOPkuBm+Q8Vh6PWGVBL/ir8lhyFIapNnSYHwJGekQ6C90msJPIWC3ZbY1UtzWTBenirFISL+pVa1eGrTGxzdq1zTbYbbZi+SybM2/AZs4atEJvwV/Tjz9uzic8crmcjrzraKxuvsGi6hd2oN8T4nFSh0bZKpOUGdmVJ4AmvAUdABrl4NcmLGXi3nkr8IYui14aakpfprNZ4QCQQs6GRtO3pbv6HqMnHlqkhpH66PtOe+sF3/3aByoT2004V4qWtSFitVp6Ti1U+EHMDyAIZRqASmSixE3MxFoUrzHBEgQwQmEHIERn4FruAB+PQ0pa93KgSsNBfJxp/BzKH2jUr6kpkb8ur8NZDggSsxstNTyAkOpNxXFrDDVIc61LqVM5QATmmTOC+7THipx5jimqMTXa9UM7bdPwLmsqDB047PHAXjnKo/Lg62ZoPKpU7/y6xo98geJLpYqNj4/b2NioVfzbLGHEkJhmRgwHoCicsfoA3KqVspX1DGtvhDt8Lpi8+wJnpeGLmHUdzg1LVGuWUmdhXRagh7gYmcE3PvYm1jq/+cabL4QG0OlaxdG96kjoHOFEmagbXplnqpP8AuTc6tZICGIpukKPFWcv/te3fuSzH1b8f9RCuw51qEMPPfrBD37Qf/ftN71z15aNb7n8ogusMT5kxXza8pIFKWSe5Hc8E8AbVmGNJwOpAHp80AvAUVw+mOJaQsfXMaIMkUPTaFJ280/+WHkgZH04hzDxMpZYXkJ+1h96QyGCTCVYFDYm4RfFHw0+XXZOxQFMYf81xywMZPVsWLOpeD1WARPukX8KW1PYqmQ6HxytSD6vG5qwZH+3HXTUIVbIC5RI9vqMQz0hoJNQuLrkJgPbitU1QOZjpbVKeBWepQvVNlYc5UkZwNrEILeKvuI943pbejMvfko4Z3KWLMyyXeW81RM9ktkVS9bHLJ+csMGehg30KIvNipUnKrZr57Cnx+B8sL/f5s7rtf0PWGLLVy6SW9HXsiL30VnoKf+oq7MjlJtqgjO+5hQOoVP9EA/Ri55nwvCQyqpwLQAQd9IP8IuYWk2eCfGJyw5+iIdve/Jmm5JX+bp1XbRdu/hY68CHQ608xOi0N5zW39XdGvrRdz6iOxVQ6JMO4VNcajTZCOTQsMJaEw4BFh8RpATS5S8G0CH8lXkAhDqLjw509g7jHYVz6FChkeoAeCo+/xEvbt4hAqs4hcVjoTKoBm+/PChG+3fC5ODmRBomFYsJSOXAvZlQZQkVgXBzQnPZNNNoSYUHIDXUgJu2a7xk63btsuFGRVGSR6VPPjN8+wUzoMri89Y65AfYcKCnew6+vp5mfyTOqnXmwOmspYkJGxoesREBo4mJkhqtRhlqZBw+h6oyOB/guQrGF30rAjglAaJqpWpl5Y3yOvhRmg5IW8IhvAovD+oAxKM/8U1nMKXzMOTP64+O4GXhrHLIH8sPn8VAeJFXygij4SWLy7F2NVspmxCq3OPgY2uzV+z7D894wYvOgasd6lCH/v5I8qjrfW97y1NHJ3Z949brfmOjQ9utR4Mft/Jo0OuyLpfXNUqZtTuSNZIvLGtw8CPhgvxOMciSDEFmofZ0ETQghEyWHHGgovPvI5fx0WMQMjUGR+4XPR+DmSD9PUUn0uBuMh0Ur+QW4TljmeCah3zqS+EAQ6gOnkVFYNUAkPC9x0qjLrAiPVKVDJSIBdhM1CtWqrdsaFx+kp9773+AzZ41w0rVsgbS0bcjqxrwYtWX7C4ju6uAp7Z1dfdbpVQVyJIcLvbZ8HDJurqKtmjBTOstpm3erAHJaukWZXHnri02URqyrds2O5jq788pnW7rzuekD5q2ZfuQbd85rjTa1tPTY/0DfTZjoFfgp9t6urssr3DtNjMbI7Zo4SwbHJhhyVzQw1kWNUvOw6ewIBtCr8C/wFGsTpCK77xyQOju0lW6hH04wbewDEUOXEvfEgvxEIYzeoxo0eXplPRhUu0q2SP3ho2XGpbvWeWpPiTpnmsuOeb0t735snvX3Gl16cScFGoeJeodQCBHhaJRoWB9OoWOwLUYTGt2k6jOPoIAMKjzxCZRB0FMn0kJu5s6FMCG/YOC4mYEoUw4wBAwULyTnWDyOnQErwg9xz2WICoHZM56oITi8VfLFQbUilWIFyOZsqLVs5N2LkvlJa2qxk2FM++7cWjY1g8P2ZgaCRsRYqlhmggrjCNpBzoIA/gRypdOAh4CgMA/HU0nYVHB+sJoCn7hn1Q4rgE5EwJG5XLJSqWyVSoVdSB2tGa+mFfvw9om0HSDFf+AIbf4KN8qT3lol3e6IGvUsGloihfoF0AqvAzAlPl5rzul7wJNeWJqE177K6QxQKIMejZ8dy1Y1jhqylN+YI7NXr7/ma991/verjrYQX10qEMd+vuhL//3px51z+13feGe225Yfv8dN1tPPm25Qt5lGYuW2TenyF46gB/JCT6ZE29469Z8BzwueeM/J87IWbes6NpDuaxG7gZwMnVGXvGU/ws3+Hlk4ZkwZRb8kZVB5odrCOUbk/tFSnnyPgSXDA1pQu6vPywaLChGvvJpJZ+yQt4h5xqSuQI8WOGrCjNWadt4uemyl2mpelNnq1uqr8d6Z870wX5JYKfZTgtszLG+wTlWrTUqSxYuWzMyNHbR/AUL6k992pNuOezg/c6sVqvP/cH3zj79pttuzlx97TXLhoc3Wb08Yq1a2ZdpzBTQWbpynoDRHPG8YOPjFdu8ZYdt366B83hDuipv/X3dAkUcPTbQ12d9fUUd3ZbLF8UCDVxZL6SMtlWudmtCsrxuS5ctsnwxfKjV9ZNkPcAVvQKfVEPSocDAUEfOJv1jrWsAO/Aq8DIAIoVTcAVTmv407FU4IqMe4XcUl84OnnTmA658Qy1hRbd6laVz587a6w1RVT00SJlOnvv979z6s+9+ffVMoc+uVs7Ov+AXNt6qSXG3fM+FbELMBJwId7BoWv1ESpkRAYCFA0CDHx1GyheFK79gOsX6oLOULcqaOII1CBCB0lY43RMXfPQOI5ZBgCEnedDRnM36F5iLIZb1QSB5lDdzrDBe8asTBwSLuU4gSA2bDkCFpRMt5S/ERYVh+h2ZqNn9O3bYfQIYFT3Bq+KYGPmCejAl0hEpg/Lq4E6HhIaXDWChA39GUj51px97KTBt5m/TwQeFCSZC5V5hsEyRPuSLutWQ2y0BITXkllobIKRdFWCqaiQyUbKmwNO2tett58bN9H1LiNeBJ1h9VB/Ui5iDIIHfWHec/zocAFEHkTtA1F811QGPqQu3mAnV1wUaMYOyJggJVU4UfpMeXPHKj33+850dojvUob8TGh4eXvH2//e6F+3YtvntW+67M5tqla1LyhCZxvqQfJZX0gV4dBQkB/zTOXJn53gGrFh7YvkSyylfk+PyCxkcyOW1bhx04BdOLpddKXAlB+S8OzHNHst1kYcLSMjv3JqtNNErOoVnovDsyE9c7uxxSlah1J2C3vBXzCXLkKkM4nytppS3Ax/0AIAHfaFzrWECM3UrCQBtLyHzEjZ/0RIBxOJnauncXa/+5zfUFsybVzvnrLPeNjYytMdouXzDZZdf/ZW9Vu1vxx5/3PDr3viae6USLlPZ40zsRj/+4TnnnvmFTzxhx5Z7UVXKH7I2aV1daVu6dI4tW7lQ+TO76cY1tn79Dl8CUejKOOjp6+7RudeKPQUBnl7r6+2xbhY45/kSfcbL5GuJ6lXJbekMlQndkkyqnLUxPVOwBQtmep0CgqgLf3FGuozsoiljTAkPYePkvnSKh7PrTz9C/bIEJdRv0KX+bPQM7QTAxE8FieKT7hN2SAiUlRW+3u6z+TP3+UYmceJLw9MPEVJjStx58zXv++g73/Ku/uSwFfJ5W7dhm92/ZbsyLqZKcWI98XU9KFKYKSXqB+BHhXfrhwMZrDOCHfJjQXV4KwBlC3DATYAiCkd8dIxgpgtTQjQT70wi3Lzl8B8nrwTFrhoJb4ip0aty2G1aPPdr3rziOSqe9ImPiqtW1TDU6HmeBsBaJ+Z1PUmlMQ4I2jVk948O+dytgweAUAxglH/KnlScAVkHy4mDDTVIpskAEr52h7A6MHMCgrwBqoz+hWHxKzSUAIZokW1lHsDjM9mUA18vMIUT/+UGzyaGR+wn3/u+VVkMLb4CpMK0IV0LgCrwg5sO35oAnnu+dU8ZcOOafCu/YkGoNx3wACAZdoYmPxIaOroHZ9ms5Xt/+rXv+eA7VS+d74R1qEMPYZIsT37sA//+1tuuv/If1951+8pGteRgpyBNjWXH99zJsiQgbUWXD4AfFs3qkExxmS7ZgwxGHjvgiOQxxD3kQIZ7vwsKEkKccsVuzS0JLmRz7Bp+D05TaShG5Bnp6263tD3iEIdbKRTUXx1nAKmbeoM1LHWrNvgqQNuqdckzAQV/6cStPnWrSHcAfpheGqs1Lds32w468nhbtGT5xYVi9vMvftkrrlH0m5XuBGn+OfTlr3zmtq984UN7sQ6H/XVYitArYDJv/qD19XQJpJbt3ns22dhoxfLFgvX391pPd7f19nZbd2+Xn7lnnx42r52yjDGABvwIxGlgzPSWVwv6EP5okN9O1ow3oefNnWEDA3w7TLJfehh9E97O5gGmwyLggqrRz9fZutoB5MhFRzAmADBDbXsbgPfUkKc7FTY+eKWNuOM3uRsCm8Oltu134MkCo5mFRx909Mapmn2IkDKe+MUPvvOtj5/2hlMXzChaUQBh46Zdtn2kZg0VJJVtBBCTlCJXuXxaTKVwQMOBMsVNjIbXKFh/O0wMByj4TtLy9+kXufGMAyDF7VNirqSpQEYJsA/FTL6oFBpzyxepMaUFiqfREyp0FR0eD52GDp70/BdzvC6uGpV/tabn1SnoODAf829XASCje6VRKtftvpERWzs0BYJ4k4w8OaBRGeIzRIPkvpgLqJx7/GKrkAMQB0cBHAJq/PVzCSJxRw03mCG9gemecrqlSnnl7YfQtgRGdJEm02poF/38fFu7do2/rwDv6BAOgHR4HVAf+sdILieQRp4CSAsmbwQL4bimGF4nuogXljejaUV4zP5AjJr6Fixfc+BJz3jts577rPMpd4c61KGHHn3zm2c9Zd39d33oN788d8Xwxk0Z5HMxx+ciWOvDdBdTXVKmDEolgnLyK7rFJyhHtsmQ6IzkGBLSdcLkGVnjb65G5DpUJN046Y/QQhoTym8l04LlJsj1QJJvLnN9yEcgTzOkFcK4pQkdED2jx33AiIxy+S8Q42t4sOhIXjF9xSyAv5jCfjm1uvxquq/7dFdVzzEFU661Ld89YMee/LhK7+Cs/7d42apLn/GMJ92qvEel+cvR5z7/qbvO/sbn9xgf3SXRXbVEFj1SVB10+0A5kWhYsZixnt6iv77eJwDU3V2QW96yuVjXcCDHA/8mjQU+AwKwULnrrElioXHQJ8jyUBXoyZL4VLZFi+dYoVBQnEEXhXiJAfCCDlJ410M8J1fxK1h/qDumxkId4evVpHqivoLeYt0VgJTZC/x4Puhc4mYrgTLLP8ZTdsD+j7begfkH7L96f/bhCfX/UKPLfvjDnrs2rbvqMx85fa8F/Vn/FMOu0ZKNg6jFXPUjAQyAAQpVxRRfXLGKHTCJjhDOgCAqHfATwBGdL5dF+epZhcmoJ0wCIZ3dXZUMa8CnYAQ+2AkIoKJroF45VoXeMWvCcKwqKHL6Smy2ZTQzIBTdpeFPUY2JVwOpuXoj4R//JB7yzAZR3QClPLO7SRuZqNq9u3bZxtKERguCrWpUCQkDt3R5PgF1ajwCduEeS1Leur3R5iI35ScNKArgIgZDoWwCHdE9JmWIBo3FiubE6ITpKBoO5cIsCtij0fEW1z233maXX3yx1crl8FYdINH5DPABlIof4p8LNAGgsF+TQilfrAviW2HkEeHo67IUjrwQD3PlCBOVOJyVD4TMrCV72ayVB370lW9681s8wx3qUIceSpR4/Wte9potG+5977o7bxvsEeTwNYsS3Olc2grq3wXdMwhik9Q8ckFuunQ5zmALxaqhj8sDZBoHgsVBjeiBQCi+nh4m2BNQe+EeimEFACaEVSo8p2d8Hzgu9VxMrOPkFWxiYvEsepTpHWS9L2WQwPflDjqw7ITtUDgLBElosbaTNaHhbS42E0xKb7Ws0DPTDj/mhOoznvnsb1RbdsY+++x5X39//6jyjqb+i9PFl17+sW99/b9fc80Vvxb7W1YsSO8V2YCWwbH0jhQPe/P0FLusu6db4CQsmWDjQeeN+OWGBD/QKeJqNFjlmNKxAhnIavEGWR0sNwAQ3AKIxK3ZHNPA22zOvBnB+EA8Xu9RnVALepDDB+QOaHQP/8Vf3JWcpxsoAqwMmNFcHpaznOTL2etLvKeeOI+Wk7Z02f7W1dt7whNPfualioug01rLQ4zuuv76WZdd9Ztfn/Gh0/ctJmsaLaR8i25Wu6O76UDhVWsUcGj2XjF+xMo9shTpwOrAG0h0TjZQ9OklhVMVuwZPSCEH/gJ8QPsoYqwiNPoAWlDKjAC84hUyMJ9OFdAm/TadbNhgX85mD/RbPqnOLkdMvHkBIabjKvWmjVWaiq/hndWBGWZiNcpCKqvyCQTecZfdNzZm/TMHrLebxVxUpPnbXC0BIwAdDQKrVUpxF3J5gSj2Xcg7oOCILUHe2ARCaOCAIm/QvJKuMHGDojzwaBIciXxNEw3KGyNlFXgbr9gvf/IzW3fvWgd7vJOaUrl5rZP1WexxRHo+quMgHzo8bqXLeiDAUFh3xUiQTsV1RuWLLVDiu6LmVc52EwSfte4le9z21Be8/J8OP/roiz1zHepQh/6mdOGFF6Z3blz7nIsv+fWXr7n4l9lCsunT227tlYzFwg3wYaoL4INF278DiFySrPDNB10OBPmMLGJfH+TGJMkN5YafnyNn11wRxQAGWaVY/JpTeAbf4D8Zh85+LbeW8AfPIL9Q2m55Rt5L4DV420pC1wFPKxkGwihVubFDsi7dD9Dj4Ef3vNlb07kmpZ3tndc+9oSThl/2ipe/86Mf/fiXP/nJT9aVrnz/sqQyJc4555zkox/9pAVnfu0r37r6svMO2bj+rlwq1bBCUfzX4LpYyLkFhs9NUAes5QlrRJkNCLwJgAbehLNPV6leggUIsKJ7HXFYwJK7+XPSgeJZsLwEChac8HINR71RsVJp1ObOHbCu7nzQ2YoXHcGLPIpEfA3WHg7QT1hTxZAYQ4P+ezshduoy1LlXpJ5ryoNBtC55Wdl4safaqFuF6Ugsb+kB22v1QT/Ze/XBr1uxYsU6YonJo3yokiq47wtnfOLD3/nS515Z2bVJQCJhZQcllBzLgyoj7kT+AHyiUtS45aarwEBAE51RHTEvOOp706hjApUcNHmlqoJ11BWHI0g1bDaXAny4dUfAoSXu1ppVbwxZNapCT49l80Uli7JuW7ZatsFi0nq7Mqas+qgmK2CDJYrKyyQyNl6t2/BExafEYD99nsrftHObkCor/9O2eWiXKpCNE9lhM2+9M/qtu68Q8qy8Npo1q1YVVpUMcCnkC5ZXo6ahB7Cz+7QYjZ/pLwdEHAJnocwhDISA4DoGR2FNE/mDS8zjF+zCCy62qy693Boqgz8n4JjSc/AQyxSWOBaaxyBoEoSJf7j5+ibAj6fLNF4AQMzzIng4043YGwp+1mtmC5btbXsedewXn/miV7zSM9qhDnXob0I//vGPZ950002ZLfeu+f7aNTceuWvzWuuSLC2mkS+AnmyQNerb2WywhrPYmQXQyJX4ZQmJbMlU5HIYfDEwQlYGJRyOWKFyHQBQ+EHcC9+EcMHJCasOfjHJ28NEd+E5HW5hUAQS7z7Y81fLY5kvP1/XIx1T49MQUuTNFm88CRTJvaaBmfSrh2Whs8bkkoM53tcaW7bHvuU3vPEtpx501EF/te8Zrlu3rvCd7/y058gjD3n02vvWfupXv/rFwP1rb1Fedlh3V9u6C10+M8D6HcBOPie9l5NOYPmD8yfwAeIc+IvOhEM6VBccrg/lyJQVehE5HuuMSQCkw3dg1oMhSuqN6cF452nWCbEYXOm061aujEmfZWzGjD7XqWE6THoB3STd4HWjep+sp2ltINRjDLLQSSKVhZkKdHRT6fG5D6YeK4DTmsrVzNlA38LSooXLz3j60099r+IohQd3p7iFPKTptS945okTo8MX3n7jlT7KKFFYNUa1SSexTAUJRcEkNukiJ+86ugiLqMVwVSLz0L4Aj5GJd04Ut651yDuqCD2nisEiQcfAxJmksnIFByp8zRyF3i3l3y3Q1ZtJWL/AD3spMPKhmoAXKHny0FL6ah82Xq7YUAkwRcPxDHqnHC/X7f6tO22jwBCvrrO/EW9OZBAqefZJMit2F6x3oE8ATChefpRreHiI4lp3sWhdXV27ASAXPDrYmyFeme9+EQjiecLHH1D1Ny7khh8UXwMgt2/eZj/63o9tx9YdKreeF89UJPlTRh26l7xzEEQ6Ltg4y9OtPh6P8sRZ9zEIwhQueSJBo0Yrrvn31XTPaCCd7bbeOUt//Z7PfOlZyosK2qFHEn3iE/+xeGio3K/+sPMDH/jAxsi5Q/+H9KH3vnePnp7uT2zedP8TfnHuj8xqY9aVS/mbur6QWXKPz1X4AmfJmLDcgDWIyINgAUbG0d8BPy4XfKAaQBBgKOxPE2TPAwmxBIWJiylCdEL+SBTIn9clFgTidjniijIGOsGqj2IO01thwBtPc9WwWLgf4bAESYFjVVC4uvRNqSaApPiT2bz1DMyuHHzYMfc/67nPO3vv/VejYKWK/3J03nmX7H3rrTeUlYVZe++74vXXX3/N0evvX7ts/Ya1Njax3bqKZl2FlK8FZSbAB50aebu1LRsGoMh8Zz4aCNaITw1AnMBbS0I3nhac4l8AP6FewgDVwY4DIlXUZB3FZ+lZBq7ir+tb8ZrrpoAI4BI96ovFxUD2G2rWy5bKNGz+vNluvED++z52yjNAiMG0A1Tx3+P07IX8x8QskOsq5QFdD9jynbBVUVWAV03ujYLNmr2sMmfeks8/55nPe4+A9lh4+sFpKvaHOL3+H1/ymNEdW86958YrMzTaYfZREKN9p0wqQ4wJ1aKGP4kYg5UD5uLnC3edp1KwAhlYT7qLOevNZ22gK2/9AhldmA7lDnquVmtqcCWbYP2LKqurq8eBU9xBiI/1Sj0CKb188E0dny25aZC8nq9+r4aApYfGpwpTIxlXnHwig9EEW38DAljMVa9XBYwYbajT1RpWrlasak0fXRUBB0qrAuQlDYGgvpkzBI7S3ijGRkZVJI0CWMGvUYADF+XXgZDKmYk2qgKUuLtAEH4Qwom5cfjn88GRdPF1UTRCnQE8l15wsV1/9XVq4ApH+cRRVhHRMQgaDiw+ofzOAx10pvhNMCxiDpIUzl+J1zWdCFMm9eg7U9ORxDSObL7HeuevOP89Z5z5XHWGya/+dujhR2p//W9727uOuvzySxYWCvmP1aqlnl3Dw2qOSevt6bM999xz7ZFHHfuRE4875uerVq26T+2Brt6hvzBdfvl1K2++4ao9Lv31+ccM79z85h2b1uWz0u95gZ2c+jD79jCd5YqLZQXRIue8BoO+5EBhsO6wU3wai4Hqj6piXaOvv9R9WAcSBqVByQVlR4UifjhHYnrSnwWzftYvSPMQHm9/Tv+kNwVSkLVYIwA3AJtwjTL2vXhwV1zuz9ndAT/IZ8BP8HPFWmExswafA4OmkeTWffc78PpnPvt5Pz3mxOM/Q17+WnTTdVe9/63/8qa3l8vDGne3rLsnL1komS2eFwoZgR522o/WfEZy1FmuM6gSnsWLiAEv4c24QPAoWGc4QjkJizs8dcCDzNezrNnhWfSrgk/yGF0RDtWBop56PtQHFRfWASkN+KyDt8ha7arAV8kWLJwt/RqAD+2Il3b8zWbpJyiO29uE63eAaLAwxQuvHZTpjBtTlYID4kWv9N+M8bkLln/65S96yfv0/B/0Zt0Udx7iJMbM/Nbnznj/r3/yvVfedOsNVhbjy5Wq0J9QJ4yisqklFYlOxvoTrw86DQ1DHVKPqNLFLYEOLEB0Wo7BYtYWzuy1RXP6bcHMfuspFtwdRU5FYAoN32BhAytVhtLk1Ut//V2NRuMYBwA+x+kNSCl74wjzxnpUnTNAs3IFgNNyM2rdG46ek18wHYf0BAXkHpVF/4NQYW40vF02KgQ12q5boa/bCgJvgLGxsVDf7ODJlNiU1UeASKOFYHlhlJB18Bc6CCmok3WJD0qOhXy1BJ+r0KEsiK3+yv3OLTvs5z/+mW3duE0CMOzvIF/vJGxciWBT0QMIUhnc8uNWtXD2dU+4wx+F9c+X6J5XG1n/wz/GUXVlqEqelHZbDbtV6LLVhx1lK/Y95NpZ8+e/6rDDjr6elDv090+XXnrFiR/66IdXDe3a9qxCvvDo22650UaGdzg4ZkF9V3evzZg5S20ogHV6D68e9xS7Jw497LDXvu51b/i2gFHnsyl/Bv3moqsP+9B/fXBJMd2emWg0lk2MjTxh8/r7V7SrE4VeKd1CNkxrMQ3PRrVYeyQSXVbF63zcAqHz5GdykFKui4MSDsqUgQ8yGDkZBljq8S7rXDbrQHbzNEIpyPEpIpyLQ7UBPc2FW3n8LS0pWEBM0APIWoEXlK+DGd0DdHSwD0/wD/e+rw1yWf/8Q9e6LjP4VHx9M2bakpV73p/rm/GDl7/85bccdNBBFyoP93rCfyFSGRded8PNh33nO+fMybQbxxYy7dn77L36MclW1c742AetURqzQjFtvdJLC/dcalkN1pGf4mhghQi9wAG7fEwAP+Xv1SCC34AU8x2YgyMhoPDSSQQOXbfVrV5lCovpP8EeBuc6gzl0EucVPwpB5/DiDD0ygC38PRNOoR2QHfSYUvD8IM/Ze67WGLfZs3pscLBHekBAKB0Wa6eY8fD2FdIlH6zDbdQAUjyr9hEVg5S8bLooTTQsmR605ctXb3nj69+6h+pp3LPxR1DgyN8JqeH0v+OfXvmBW66+9DXbtq6zqpjSwCahmm7W6j7ayHcXnIGYyZheASIjWMOrmUnjM/3siFwul53ZKOWkKqqvkLZVSxfa3kvnW1+xaElxOKx14TVybwJuMsUKxHocnsXRGyKVPtny4oYSLEBYfHjOFb7irAgAleXolg8qVvEoCuvtyvrBNc8TjW+1rjtAhCCczoJbGnmNCPbuKldsFFttPicgFNYlVeRGfrEGhb2CMDcyrQYAAXxIWAGQMqRDAoCsls3qkdJR4yvVSlZRihV1mmZDnYlwlrELfnaB3XTtTRrciVfwS6M++JNmy3r9fD2Q4g8AJwDBMN+rs9wdUJI+AtOBotJWmfgURoN8+EhBjVp+8Aq+kLcZS5baqgMOtJLKNnP2QsWd+86BB656zZIl+3emxv6O6Oqrr37KVdddc9Qvfv7zGUM7dr5sZHgodf/6dd6HMmlANK2XNk8/kpYVEC8We2xAygizOV3CBaqaBX37uGOPt5kz5xxw+umn+yuuHfqf6eqrb3jGhRdddGi5NJ44/8dnJZcsnLN3Np170sb777VGueSyjD4Mn31qS8rI3+By4MPgJfRb//yQ+nM41N85I/vk53JSgop6cpkS9Xu6tgMhyQWsC97tFcT93crAAwHaQCg1HoqcVee65QF5IG4BMW65kbxg6qPKoA35GitzBXIrjg6sELzFW0NZS4nSbnxaS/HwDKBprFz15Q1LV+5tK/fae8cdd9390e/98Ic/U3n+Iu1K+mruhg2bD/7lL39x3M9/9D3Ltesze3q6n7Zr+46ZOzZvsnpNQKfQFr8FLNXs3YIuGehbwIjfWEHLFLyYt8WrV/osAIS+i/WN81n14CDSneRHXejGl1vAzehaUMJ56VueiBe+pqla01l8rNatUqkHnkqX4gZPHeTwDJWhgz6IG5VG1ojTbxUgfPsy6Cz/GCpnJU/78Pe/Erzl1bTu7rzNmTtLfV/tAF3ibYhyqK1QFkXM21wsbkYygKhIA1BUKdfllrGe7hm2ZMkKyYnClxYuWfq9F7/gZed5gn8COdv+nmjL/Rue8umPnvapn/347EWqRzFWQlTMk54Vo9UBxVgWMSfViKqYYLyIWFpoQ1RGuGdjJ4AKe054xxQQWjB7wA7eY4ktmDEYOqp8eMU+mAM5GG3QmfQsphKepHV4CxHo8cbAOYAgzLEN4RSsVP680qajOsLVPQ0XixLz5oO9RestYqEJgAKBwUJCFIRgnnIQykqrIs/jaiDbS2XboY6MfbSnr8vLDvijAyC44jU5GUzWAj8AE9b3MCUWOpHKrobZndGhxtho10zQUHGIWcmi5Yp9NjZSsl+c+3O75857wptg4gsNHMMlwIaBOukQnX+QlryTttKiLIwSfcQY5SkclCdMgTHScJBIJ6XT6kBwdc+aaUc95tECXGmrqExltjNt8fXhvvvz3b1ve/rTT/0OPO/QQ48++MGPPXPjxnXPuu63164c3rnl0B3bt0l4lbzt+R5cqn1vz2orQS3GACgS5FzLr7ePN0kGFJ4uxhOhqzFqfcyjH7tp9px5R7z97W/f4B4Pc/rWOT96z5133Ln35g3rNTquiY9iRKNizYpkwI7Nc7du3bZoYny00d1VGOgqds1G6TDAqZXH1G94E9VcBviaD/XelPo9VlyWsmAoQC5mmb7yQQyKOOnrfiRSdGgQJlDkgzFX0MjboLACyFHfRpboGoVMWtQf9Yb8xELu23zIJezBRhXT35ECtAasG+FegV22+sATmRkDG2ltthbh7doy1hvJBMAPoKbh1gvWbQYAFNxRyshZ8UAyBvkxUqpasWfQDjr0SJsxa8bZ+eLMnz73xS+8cfWKRX8y6FGeu7/85e+/4I47bjs2UR87eHTXBuHG9sqdm9ZbtTRq9ZL436xYkXU6DEbFX2Q69ce3F52nWNRZZymZCXOSiZrzAvnIIt9hPk3U3WVL9l7t35KM+wP8hoIs96voHAg7zKQlx/VRAIduaVG8AA3ATwx8qlXAEIN8ASKBo4rO8BY+oqeQzdSLf4FeZQDQFKWzONiEcbb050Bvn5U0GN+0cYuNjVWtLNAC2Er41+Gp6aYVNHBnQ0ayT7sI7Qb9hM5ijap0ETJf9TU+URbgmWVz5y22/fbdd7xcrbz94AP3v+NZz3rutSr3SFTUP4t259rfCV14wbmvPuvMMz923cW/UttqWjLTsiQbcqkT5xNiIp1bDKbT0T4wx7J2xsGJKhH8AggCsPh3v+QOCOoVJD9g5QJbvXyJv0UWRqgwidfgw/yyHldHq9tEqaQmhhBRCOLR4X4eNwia9JSuzjzre09QuYojhCEvQsYKW8jlbKCnYHwoUO0gjAbUWbLKczzVpt6jPzoIbopTcQ2r8e5Qox2u1ywpdA24CeZJ8UQNK14XFL41xnVw400tTNC+LkfxYY3iWz3KvX+HZtfOkt1x2zq7/qY7bNeuXdbFWwa8AQKwcSWGBS2AHthHvG4FIi06ts5hOgyhpzRdsIYRoTf4wDLnD3twSG5ZnR5BPxNz0gJ1Bxx/jM3fY6V/BNC/BdNk/peNxppuPRqcOf/rT3vKs18rodvZPfpvSNdcc83hF19yycevvObqwm0333RwuTRuI0M7Va81tQO1FbWDoOoCoSQRzy78aDORn/cj+dHXUNT+goOcir291lXojvoYChPnAKhXrd7rw7fddse7r7vuOiHkhzbddduax1x73XWn1asVK49JOdbKds+a2+3OO262htzSmcz+uWyhJ8lmb5JNfFLHR886SuUJKYMJBxTIBLoKPPLpERSLeAEQAbDAIVhJWHjkJPkTFKXkDScYi0wUM/WIDnEUJ0VAP84qAbb2yEjQIHPYzysruRosFdSb5KXLDj3n9/TpSCmTthLxfc3cn2pFJgSwFOpfWdLJB5eAFd27cnWZCIiRwpYc4BoFyne0ypJzFcnLKnIAeSEeBXCkcDpjJarqeV5gAfBMSIG3lec585bZ0hXL7z35cU+4asniZecfdezh3xYvfu80qgDG3mvWbX3MZRde/OzLLr7Q1t93Z7GQS66ul8cK1YlRqZe6ZHDQGZK2Xna2B2FLAGQiIFGezkP/zmVUfuQwH8JGnsN32rEecwKweP3oP8sR9N+PutpDSXJ+RMC/a+48m798qVxDfTpoVBycATbh4Drw1fUQMlX+vgO/+Kc/8Yuz9BA8Bwgp/gB8ACw6dAYQAYR8XY+Orq68zZxVsPnz59my5SulRwo2d84CDUp7xvPF7Jd6utIXW7M4e3DG4MlKuabipEdGhu/cNTa2Ze2aDfuND4+9ZsO6+2zd/WsEkO6zqsA7n4lKCvzlu7pVT/N97d/ylatsYry8NpfL/2bV3vttWbB4xS+e8rgTLlJ5/2p9PLTIvzNSpea++NlPv+WC8374b3fdfL1kbd03I1Qb9G/PxCvPgyBA0TL/S6VPNRBvPPrPKnQaox5xi8zy+QN24MplNruvV0IB5KpGq4BqO9LDgBbzj9ntGhmh+asxKj3iUgOMF9aFLb/5WKoeBH1Bir+pIVdDHYgF0W79ULsHYXcLfHXn2V0ZYAJoQNgBHBAg6mzqRAg9/16YXytFBg2KelelafeOjFurq2A5xcHeDKB6ByJMZ9EpJc3SvKqvBsdiNEYkjL0IQwfhoFuuXbPefnX+hTY0pI6ucrE2IyB48h/M32FdD0AtgDX9eTxYenzKSx3dBR5hyQPhEQA6c9B5AxDCKqbOKQHGiKehHPDGAjlZuM8edujJx4vnqjvfNAhQR1gd6rSNRtUmaoo/011evnyPM44//uTTFF8lMLpDf016/Rvf8l87dm574m9/e/Ws0eHR3pqEWb1aUl1Tr1EgkStECOWoukb5xXWPcJ+6VhD8OdRvwrU702X0XNIKxV6ftmCRZABHtEnqv2Cvee0/feSlL3zxu3VfC0/9dejTX/jyq7fvGH4rX/Nu1iasOr5DgF3KUO2S6Yzbbri+b3jntnR3sdgb7FzoQZXRy68So7Q1WGH9H4xSKdUfdKafyB9ewCfvi84DnqX/E1MEMET0W/oW/iTj1hgEgW5donl4Yg8UnyFy5XHrijUdu6ejfCh2dVnvv/TZrDIWT3/52j5dQ55vwseyyBNBnnBPHikbccMBhSd+/QM2kAdXvionynXytXOBHaw9PoUlJe3LBqoCPRpwhu9u6TkdYUqL5/CTkhaCQnGPTpRtvNa2pXseaCc95rE333D3bU999qmn1p7zpCdtU14fVIHeuXbje8/8/Beeu2Htmlnbt65Plsd2FGul8XSqWZGcDTxhyoY3koPFhm8hqmw6kHXx4A7QiDwENFJ+wvKCTMynUHfItvA/sEvlBwnK0WUwl/zDSyFYCqEQ/kJMU/yZKNdtV7Nugxqgz543RwNxpqvCombW6qBL0D/oOh94S9fxRhveDLR9IC6eOdh0S5pAo3hcKkmW8vFs6bTBGfPs0EOPlr5I/rzRrN2Vy+dThx16aHrtmjs+VU9WJvr659g+K/ZpHX300RtULlTiH00qa/qiiy5aeMEFF6iweVu4cGH7qKMOKh1wwAFsHPk3keGB63/H9PnPn1a87/ahX11x4c+PLI9ts1xOXU0V7qMWNVYXLmqUWEewvjjwoJGpcdLMaJhqZ94QAU2z+/K279IFtmLeXMsV1fjlrzGQArF+RXGooe4S6Ni4baebZ7HuBCHEAmrdK674FXLS4IBo380264saDp7ozDRiugdfTWYRYkFnf+tC+XbAoTiQO8G6onIoM3RO37sh1XTANCQQdPfQuFlPt+UKWcUb1iwBQFLqlal01sEdFqB0ik2yFD8gKBJSmD+vu/om++21N/nCOPLDR135/hecQqR5RxMRZwyeyAf8dTfiJ4+eT6XrwhABIvAlYcA15Qh1QXgVRIzyBYkSYr5gUYcwjnXN6LeTnnKKFQf6vb5MYDKYYqk/dXQJOvZrouYkB6yi8ue7Bhojw+Xn/PqSS358zjnn/Emds0NTpL6w4N3vfvcpZ5999mB3d9dzx8cnDhwdH0222hrgqeG2dYRpWrFagKTle4Wovfv0Smjzoa7jPkD3CP1g+tnDKR53iwYLfu3hg7Jwga42lCt2q42xpxShUBrq01IKpz73+a1Zs+bPevnLXz4UYsYXCulCIxs2DL7/Yx9+3MUXX7ZC2azMmjFjj/5C6pRmpdJP20Jp1Wq13MjoiPSZ8oEsUHv0NptouBKn37L/mA+wlAKGU7LCVLd0kNo8q/aUptxTGuyolSoLyANkRAAx6gWhj7j+iHKpTJLNOK/IjzjvbmWJ8oMD6dMDnUeE0mkKFOEe4oyJFJFrkKeja85ESdDwXDh0qfTCM8F6CwiK+rPnI8gjj0v1HNevH3oe6w9nRRbCRGdduSKON5qln4eXRdSfxSIWuzNd5Tvp12IrTiW8pMEzgBzCY/XR4VNbkrvjlarliz326Cc9o3ns0Ud9eK/Ve/06W8xetmzZMlekKndiy65d+zRq7Sdf+Mvzj772iitOuv2mG9MjO7fkWrUxARrqsyGAwwspWedxXoNIl/eUl5yLB9QBsg2eMCjF4uMASM85nyTLwluvQS46C0ifwkXV4QBEN9QFrdq/YwVw8bYRwriVM6orDyO/mINuLdczQyrzqHgyY8kSy3d3W1Xtn49fS7F4v3AZyr3+cOM5Bvzwm0Em/APsTIyXbdbsOXbIIYffc9CBh71ZoORXz3ve82qHHnroQ96i+tegmM9/93TON751xX9/6sNHDm1ao8aoBkSnRUGrhKEBq4HSGNVIaGQOXNRwQccQpkSUc08uZSvnzrTVi+fazME+jfLU0CXkgSvhdUuz8XLT1mzYYvfcv0EjVDYpZCEyYCVt+YyAhgOBYPWAxTR0UmVn6bCnQlLxqFPXg4DtEXjhw4Js64DVxt9cU17wA1AwGiMuviEmeOUjkCRTZzrvFJK/bfuwpQYHLJfPecOvqLMwWskqby7E9DyvxWeUN/bwQHDRedbctdYuvvhSq5cRBgg2prkwxUrZTAo1TKx0UgSo8qN/KALW6MFT57Hi8zKTR+UdgelCM/bXz0dSUVgOMUEjPsAPgo56Ub9VpCc97Yk2d/liddw6SYtxKeUVEcIIR2pX/G+2BYIY5YiHbC9Q04iQzSVTmS6Vr7eWL/bNqdfrpec85zl/VevA3zOpPtOf/eZne2rba9mdO3e+anh45PS77rrLbr3lxghEU/d8EFH9QnWlOxFCW/XgklvK0ydmVc8OfoJSpW5jBej1LOKeg3sX9KrYOEywFShmnbD0uHvk7z4Kjh9nn6bRNVZHLK/ki729dOftmkEFYIBYWXORTlZdYRGlDyiImm5Pvojf3WifuiU1kAFpcT+pnYIsQT7I18mbpbxRbvw4hzQUi1+z+g84Edo+ZQkDGuLSE7r2fCqsp+155FnSDanEyRPv9DPhoZg/gEiIMgXe++2k/26ksF5H+MkTf8+z/xSHGORr9xQPh1t2I9njZVD/5RxTvPgVou78jJPCIDMAPj49Ix5y+CBGcoddldV1XTlXNPCaEPBhuos3Z0v1upQ7gElKm7NkJGsoS+1Eo2fm/OrJj33C7fvte8jTTj31yb5vlNpTUkfmQx/6UHHWrFmzC11d3z/rK1/c+77bb7ZErWJFl4PsXcReRpJbkq9uVddBW3LAo6PNWWGTkqkAOl/fKH8s0PAVUMjgNOgSXctfj0Q8pkUE8jaMh9xoMzFh/XcdQH3pGh0ET0IMXKtdBOb5H7MIyDjGGWwFU1HYaq1mQwIwrZ4+m7d0iQkCOcjxfXXEqzAFFtpqUwNFgGa5XHELWsKKzeXL99j1ohe++NsnnnjC68lThwJRAw8bGt68+dmnPvsZ39hy/83MjEUSgy+aq/Fy0Ilp7Ch4GrQaPA2GNT4IJpog+10sGuy1PRbOtnmzBnzzQ3UHcUpDSI1aRksN2zE0po7bkAJPqPNW1HilmfU04CXnlg86DcJZrgg7rEgIAk9B7VoKm4V9arNWzKUFvDC5AoB4LuMCiEVzgB8HMIpDWXfFRAdkAaO6vguzYQmO27bvtPbAgMBYEakgEBSsiiyEJB/wIZtlE8ecjewctYsuvNh2bt+h55WWPFPJuoRfTrILpYagDgvZENHwir7Jnb+mqLwwXadsOD8pK8LRTcJKKxaUuvVrF856hry6UIUf4jsdnvV1km8avWikopvFq1basU95rIFcWBuBaEZwwkfi4A0yX1slv7ABV8IXifrct+IJdYkwrUuIFGzFHqvPG6vVX/28pz99Pfx4pNLZZ5/dfd55v5p3yiknHX7xxRefsGnr1lfcdefttm3LJtWj6kW9xeU2teyCmbYl5ddm+gKBrTbBVRQGxeCKk+kOHaHNBEXpFhyvf9Wzk55UlK48XWGHPhBT0tMLYV1BKDwU4uIR+YGGVbe9GqAs6O+yLrUfn1oiT1JGvFWI8qIM6kZqywAktVcaqZcjpOt58DKicHQ9edC+giJSl5aTHPwZgody6Qm5RT2YS/3ko7DBjzAAqriclMgviUs3AXgEq0IqMMRLGkCJ8uh3xBSl60T5Am8mSfzweAnv/ArkgM5BSRSvAsXgjHQ9Dfiia+QL9cPjKHrCwAamwPH3vHqkcndeeU4Uzi/82i8iciuG35Mm4AdLdxhwYv1xpezuYeBT0WCyXAX4cAb4NPzlBz8YzOSKlu/pH12yZOWO409+zCXPf8lLvia5fInK0bzqqttmrFlz8/HpZPvEiy+5+Jg1d9x2yLaN621iaKd42/K328LLH0nLZ3nrCoteSrJU7vCecqrJ4u8DZcANZ/giP3jDTv2s4+FTSg4IFQbZS/GneKB/0wk395eMcsYFfeJgPXhH9/QmDxj4FrUp+AaQCZ/qkBxTZIDEtoRhRX5l3FgUXq5ZSYH7586x3lmDCscz4rFkKet4SqWSjU+ULJ3tsXnzl4wuWbryp6eddtqvBroLX1IyHXoQojU/7OgTH/nAFef94JwjN95ztxq6Rq4ShjROLEQuBNTZMYMWMnkHLqxmr9Sr9ABX3KzRmdtXtLkCQ73FLjXajBB4xXYOj1iyVbMlixZYbyHnAhw0z8fyWJDH9BjCxj8boY7jRGdQmr5WiHsEhJA9qJ41Pj2Kp6jOlssCIhh9MYoNlhX1v7BOiGvFwUhEaMNSiguTe1PlqAkQbKyWbIeiznf3+aaO5XLJahoFAXrYzKxSqtm6dRvs5htuEQBrafzOSAiBAF/UCCQ83MITHd4o+BdfI8R0jSCjp/McAsVHTsSj/PrIiLPnNVx7XArLtY8sudZBvA3lu9rkbTamxVq218H72RHHH2X1FFYfwKrCue4LlroAriS9JDgQGFiP8KpVqhKuQXkDjBApvtYAYatyp9I56505Z9usuYtfv2HHjotf+pznbPEIH+b0wQ9+8CAp2NNvueXmJ//mN7+xkZFh8YLPnwj4SpBPH8W7BnTBLTd3n+Ynmv5KLieupw7dq6p4NH4ujGgDTU3RhPDTvPzeK9lpmoe3OtqmDh5QHG5badZtjzm9tmxWn9Azb2oGoExotQpFhdIP90Q3BcTwIp4ob5wVf5yin6OMoZj4tQUYcImS9+eUg5AnL5PSUzyuVHXgFyxhuna+hAN2EhqwOemm58NeOZCu9RB9xUN6OjwR4vFEopCQO007T5LiDIAxDqBD0VA3cUpkG2/KF+IWebnpU+rj5DHiA31sej3SJ11he/74YdUOYeh/vNHFPXxWd/apF5QzazF9wbJkIwMaLLaVasIXLk/UKwIaKeuZscjS3f07Fu+x17VveuMbz1yxdP53FW/u7nXrFn7105+es2rvvV9y2+13veLySy+1jffdYelWydd+5h3N8BFWgR7JSWQ51jYGj/ATnoc1TUEeIePCFD7yBD9krYa44r8POBUeuQiABvjAOeo5AJVQbljiPIj7TAjh5+kUBmtTdQlvoOAifjtIbGiwxsBNfIp5JhlWUWAHkbpHNvpbbzpjEQI0jqrtd/X22ow5c+WfsNFx1uRpMN3TY8We/mte8LwX3XTqs57xKtVxEJ4d+r0U9YSHH22+b/Oyt7/zn8+/+tcX7BFeA0W5SuDQOGncath0ipy/NgqKZu8fhVHjoyNns0XLsKeO/Pq7Cjarv9tm9HVZfz7pwAUrktSyxwk4ANSMV7AOsVAy4yBLXU0heOUTi0dQ7mGb77p3rK5i3ooKl6Uv02GlpHxhtBo03zmTUzS1RsdlfY06j8Km1XmYemtqdMOX9e8fm7BtTTwK6ihYTJRerazR0S5bf9+9NjqsURIdXkID4YfJm7jjw9cayA0JSa7jVuGjRV1LxjlhD0DguQ7QHSMuF+AcEiJubQMM6T4shNbzHJRBEXHwnRpUV1gAmfT9PvY5cG87/LijheKkmKI4EuIjwMuTUn34OiIulcOgiBQPQqLK66QCRRKyLAj3+pDAACjWJGJYP9AQj9oCjcVCt4PEfHf3+QN9g+du2DX6vZc///mbPOKHAb3zne888p5773rj+vvXnXr/2ntUbw21b7UbtSn4yhjUgajqRJdezW2uEegwURXrglt8p95xglzp6T5WnD59oAgIGyhqIBHF7iE8cfrt5PMxTb8Pz5BO7BadlTd/OUB1WU9k1S4att/8HlvQm1NfZRfaKC0OPcsRGUT0HO2ENkeIkI84et4Unco/PAjXrqw46Bi68Hi5Jz7xKlhu4EjgE+wLYH9a+hHaCOHkobi55nl3gc9RfkJiBFG71TXpT/LCfaM4InKwFy6mTqQTohHJZbI4LunwDvU9GY3n3s8c/Hy3dn6eAbkrMPmYmrIR+X24pP+FN44AOrzkoDg0EAzrdsIUFgucuWc6BstPVc9ke/tsv0OOsFKledFJJz96zfP/4dQviWeXE+eXv/rtN6+7565nbd14//6333JdceOGtZbWYImNGlkCkFHFpnhZBRDDsoFM1i1/ANEpEIOsRPZwDvXlAzD8kLNRuHhRs1t6dHZeOYMCZyg2ssqnZrkPDNWF7lQOv3c3fIM/XrrSj/+qa9x0Awfho7+W7vzCCs6Zg0XeOitQeMU/rJVkpgB3Xh5hX7laO2Oz5i2y2fMW3XHciafcvG3X1sfceOMN/crfLQfud/D5//APL/7B0qULfkMOOvTHUajBhympYSa/+MlPfPzcH579hltvuNY/H4HJPQhJur4aPCMChJvusGy0EsFK0ptnmiplXVIiPXwsNcc25Wy2mLFisSjFkgloHkGgBsxeC5W6FLIEAKMLzLJsVAiprbvSb7XTEgYs+qtal/LSpVF5jo7NVBidHAsVplzwjDomAMi3E6eTAlT0Y3qN/T/ocGOJtN23Zcxu27bTehYustJE3XZs22XDO3fa0M4tlmnx1hzxqnwqN4LLhYQL4yDnvfMqviAAJru0woo/0REo8vHw059jd+ogWBA4ABgAUBgVB5AEEHIloPIxGqRjV8SUSqlkBwkAHX38EZYqZKxB2LRAqRjCa5wutUhLB3kPewlR9iC8qEFfFyT+ssASkzAg09+aUPrtmuoH0NnGasAkm/LQSDjw8rpS3iWbN8ycNecdr371a7/uif2d0TFHHPGMVfusfvnGjesff8P113kt5fKs+0Loi0dyEKucmDoKlQc/g5s3AtHkGhiRWzpoL/QK8Xo6scQSwU79+32kJKfaSaDIW+74c4P/9DDhGaY2J/1cwehvMhgJ6eQOXHOjftGu2QHL5thgTnGov3k7VTn8R3nUvoLFkb/g5vn1gyLrXmHcLUrL86JfnDTlnoo3PMM5tGXu6SM46CBanR/Ig9iqMkXkI7qEdMMAKXCIC/1X/LTnyXC68Ev9I78BQOlaYUJyIU3Pq870yclrIvHrEJnnz+MJ10ou+Ogf4Ce4xeA2PEUYHpCYc3fyFnZelqKuAXJ0qC9jsfBXsBWAT02wvw0742eL3bZo9d71E05+3C9PfdYL3zZjRs8tnmS73XP9Ndc87RtnnfXUTffd9cxbrr/aWvVx6+nKO4gJg0zxOgXoYX2X5LTqhGkt//ahrrHq+IJk+bkFx6+DLIrBTZi6V0tWWBZ6e7x61uVR1LSx5HgzFjk/uKdCnQ+BL37pXMUd3gQji3cbwNLkMwFQAmj9VXTxCss/i7x50SNeGI7FB375om8Ao9LnmsEc/mXJp2Yqa0v22NMOO/LYtXvvt99/PP3pz/qCJ9qhvyhRhQ9rUmdL33LHHcf96JtnfexbX/nvg5rlUWunpDjVmTSuFCDStbCKv0nWUqdhakidriuXtb7ubuvL5/0aywz9YLSuhquGWq02bWKspM5Tt16BosG+bnW0pH+5t6Dw3tl0zwgcEFRlrYr0cDVaQ9QlkFRQB3XAI3CVU3440lk6bhixhIWgmHiDVailPLZTbK6YtuGxtv3ymttsY6lqex16qO3YsctuveVWq1erblliB9KcwvtiPglOH8UiBBGS+u8CMSK/mroNHd4VIQJFQsA7vY44zOSFYtMlIoD43cogAaanVHYBIOUdpdEWTwFAKJ4G04aSHyyCPPnY/e3IIw4gGVSrtTWya6VyPs0HGHVGOCGwUhIaCiVeMr3IM+TClV2btV0SOmI0VjAXxqzZciHE2iHcEVIIIF5VDla/8VLFhoZHJdRTtnTZKvE+94MZA7OGTz311JeFdB869OGPf/yx6+6957mbNmwslKqlZ2zdsinLtOcIH9AVhV25NSrWOVgsUs4jb7ReXVLq0TV1P1n/fu++4isBRGpsPorVpStE/rxRBP9wzTloDm7j+GI/KCiPOCxtJEpzN8I/dp/uT4sLZ28LomBDVJtTsmzuedDCQRvMA1aCkmZHcw5f0K2Tt78oSn+1flpSni8xiGeDQoQn+Id0CcoFtlwuKKvzzaPRP3gbRTZZZt06mHD+RXEoILxF0UKABPoPd8Tj54AwnEeAmKlrD+R5Jw2OEE94HitYKAdOxBFOk6R7rK/8nEKQEA8XckBhT06Byd+/3adbnBS7l4frsM4HSwWvrGO9YOCh/syUtvocU168zMAi56YGFytW7rXlgIMP/ewpT3rC94477rhbiV/pdr/9Pae9787fXnPyrk337z+8Y726OBvZ5hywu7VaeVATDvWhI16ozearPoXva3zk5nIN8BMPuFRWwgN0ONQZ/FnC6DoGs84gDorshZR8wl0Ur0mLeR3knM7hwXDAH5V9cqZJ3l6lugxWHkAhYEc84yUOyZmWv8qvQZ/0C4fvfA3IAUDqYX/jTf4TkomFnj571OOfZLt2jbz21Oc+986TH/vYX4WEOvTXIq/eRwKpUXd968tnfvzH55z9yuuvvlQKFmEl8KHmCxMqErTeHejsapDMcdOpMLkjpPICNsVMRuAlad0aac8e6Bfw6XHlw4I+OkBPMefghi4BiAFu+Ftl6g3j5aqVqg0p47o6vUYl6pgswg77TgjspPm8RdbyEgSAF74EzIJVF2HqtLwSn1UeS820/eq2++269euV1YQtmj/f5s2Yb5dffJn5t1cQ/kqZeHmzDSAVXl9VthDwOgeFRbd9cHLlFbUMP00GDcI3PB/OTQch8BBhj5u4qHxSJrwQTmnLKEcIAF5pr1l/V9oefcwBtu/qZb5OhXIQb4MpvgQWoaw1JdwYCVEgzMK+fok0FKGiiZTQVF7C2ynhmunGOsNRUVWCBYHmizTF+6YEEt9+a0iYE46N2FiQiCCj3jFV98wclFuy1GplL1m+536ffN6zn/Ezj+z/gN552mkHbtuy5W2bN62fVZ4YXVqv1lbUqiXbtnWrC0/4ipJw3sITlR+ee/1GhBt8otzBf6q+4vNu1+I+R1CCU+0iVgaEjK9j95gmw0RxTvf7nyhOO34upvjZOC45eL5oi2Hx7VR+qbC5xZTtu3CW9ahvYCmFKSkBYtY8NRnMiEfT40e5w6dg3SKvWD2m8YJDYThPTrNxQ3JRPiC8psf7wDILVvk5DuFRKMwkaIkI+cDdpFWKa8pJWJXPAX9Uj34QLoo0WEV17z+e0+G5nCIvC20kuicQ/nE+PH2uo/TD2h76CnkN4eg3+DfEOIlCAZ9g2XZLkPoTO+iX1IcS6S475LDj7eRTnvSTAw477MMH7rv6MsWZvfTS6178jbPOfNWdt/72kPKOjeqQw5KjkmuSc1h9GSzxgdbYahkDGQc6KrvEgIMcAJBbe5RnX8jsbpLZWIkUngGoy1KF8T4S9Y2IO84fgBC14W4qEzycXo9Yb2IivCPpyA3+BIJnCgtv4JeDHF2z1kmMib9VFu/jA7+qktnIPmYJEo2qZExDbpLlDKbF0z33OcCOPu6ksWq9/trnvuhFv1myZMlf9DtlHfr9NNUCHiHUqlYP/o9/f9/nz/n6mYdWJ3ZaKy3Qoo5IA22rxWbUMZKYZ9Q5kJXqT77leTGb8y8oc2QFNrxTint0KBab9vX3WVHgCDeXXt7feLU+JYRfs9GxkoRFxc2z/m0egSAsNoAh1tZwxlybyfJ1e8UjTYcFKOtCLGHrRyp21Z3324bhcatjndHRVSjY/nvvbxvvW2d333OvQJCEgiQfpmMWVBN/yE+spChW6Phxp55+P3l4R486fXT2/wiNWJBEz7HInHtdRmd2jwmWJ/k6uKjWK75wfMGC2XbKyUfaivmDlhOPXGRPph/ADeuc6ipzQ/E0snnVT9ieIC2BidJCORC3/pGcP0sa7u55CWAmHl2zEyomZt7SYJPFhvJR83O0x4bK5Ps1eV0zshVQbaUkvASOJOB8+kMCPp3tHZs5e+m96XT+06ee+uwvekJ/Bom/yS996atvuO++e1551VWXF++48+6FjXol2VLeEPrhY4IBzDgUlhtlhThjwSBv5J8wzpOIpl/DJOLztQ0Rr+N4oOn1vtu930X0QL/o+J9oup9Prf1emp7XQOTf49CBDYV2wRVlmSJdt8u2qDtvhyyap7Zek86SRlE7Umvhgcky/z7arRyu9H6XiMPLPBnVVF4ejA8e1vOuMPqL71VhOtPmUMA61CYZAPgUFKiDKPGOf1gpCId7lAxvmXoY3U+lrPzRCeJ8Rhklfs+0/rhmg0Isog5uiEZp+log7hWZ5wc3/HTP2V/B5lr/3BKr+BjwlbBsNBO2ePmqyuMe9+T3Lly87Osve9nz/C3MD7z3vadff81Vr9649u7ZrQp78tSsILCCYTeJvE3zxq1klDV8OUBbfZy2HKa0YiCD/APoCPi7TAMY6VAZufbvTqm/A4LCwCDIyVBy8g8Hda/8coWV09u+/HyTQs7TOEjdex1F5HxEAYicL22BHVVEGEyFKSv44PfihVt0dGaqH6sPVh61SJ0BjFjRBHzkVqkpvAZ7+xx4iB1w4CHnPOGJT/rQvgcddIvafOdjwH8jitvMI4ouvPDC9M7tm9917aWX/Nt53/22GmnZFxyzGRuAyBexCRCxMRwd0acaBDAc+Oh5V1JSyn09RRvoLlp/d7AAsX6H6SA2awwdL+Wr+cfKNRubKKtjSRgIKLEDaY44sPioM/NqOZYjdr3mw4Wkl0nlbVjDhGvXrrN7tu+0suJMKH/s4sroiDe6Zs+ea/vusZddcO7PI0Uuv1hIEL/ygNBgrhyKFWCsGILADAfkgsMv8Q8CdXfrwO6CYiq+AITEPBcwCE6m/0qVinX1dNkJRx9uhx+0yvq7lBcJC8QSws23KtCdiy/SVlyens6AoVomb00JTUARU2RtjfJD3pUHyScEJeuOGI2xtAS/eCTNdb1GHUaCHTM+02AavaKXXZD5PcJNIzTFheBn87w0Wx4oPT0qxaH0yJeEGLyE+c1mFsFWnbdoeTmbKb712ac+/w8GRcpb+uNnfOKfvvvtsz924w3XI7vVxtT2vO6ngM/0g9FyXG7uw7WypTqOQQZusV98xHUV30+n2G/6ebfDXakLPa97kon9oOnn6UAndoeCH3n6XXAxPdz0vIVnpvIOxW6QK3ZI9+ymmxPAXjVn0JbN67OsVTHw6oEwnarWGsI+CJGnaUk4+RthD3ScRvAXf9oTDZD+9sB8xuf4IN8OJOTu3xukGJRP7Q9A4g76QyFzF6KQP0AEN91PxYefwooHXJMPb7M46gKgElt1cA9HeC4AHfIeyuif7VHbdmAkf1+7wrPyJ37f1Z7n6AP4KSy7Nxe7+m3l6n3s+c//h/M2blr3/Le97W3JKy674v3fO+fbz7/iovO7GxO7Ull1RgZhKckyNd1goUEuqk7ClBftOPATeRnW9QQgE+SVZBjX/oz8VDy/duADSKLPRP1DeYw44MQVLSQ4q907w1VGd9UVzIC/OiGfw/0UxW2Pw8st+YCs8LU7DnjEq2gaK0wPsnM1/MFKJjf4RXiebQTwU2/WLJvvsaNPPKX8+Kc+832bt2785Ite9KKJKMkO/Y0pSJZHKE2MTBzx8Y986IzLLvrFoRvW3plo1csgIfnQ2dTB1AGbasCM3pKJvICQRjCphu/s3JXLWV+xYL0F1gwFYCMMpEEOi/bSavhtG52o+DQYa09qtZp1SxiwoSEHVhtmzoqZhK8NyqXY0ydvZXWi+7bvsrs2b7YxSaFkruAKOs1ePggTFIruAQEzBySQliy3iy64kGUQrhTp8C5EdBn2u0CohI7OabqCAWxA3um55ywnH4GqaSAAQ9govAdCEciDTfMkuluJjLuHNxuSLggQTstXLrETTzrS9thzsbKL0Fd4CdGkhEJOyiarIyM3+XjcrlSi5oiVqyWwURXAqQr41cWbtkChCq4U9dOzCNQAgqKFpHoUOIWQx51yNiSxONziI/ca8/ACt0mVj7UNWHsoCx/GhRWUOwaTxOHKjj8/RVaF6FCRRFnLFWdb/6xFHzvl8U/+N/mP4/pg9L3vnbdwy9Z16/7zYx9IbFXdMg1IrIDfXLSppVuddPhUQFQGDq6DfwQQ9GTsRyzxol2mTjjjTjxQXNfQZL2LF4SB4rr3sw6e4s083FwJEygi/CdBiMjzwjPTA4lwmzwrDPHEYeN0fx9RJ97GQmncDZqebwdmagt13SfrLdtvwQzbY1bGUqA27AzqL+LuVPgofYj/cayxGxSHxY3Y/Z42IDmgv+AnJ6wKAPZwo7x6x5iKn3wGPmHlIYrgzglXX3vlSekZmqaXl7jCs1AALDr8rDaqc1hPpDau8Ezbkh5DCk9D//ze4+KZ0H81NhCxHo9r2rr6ofzZSI9cBcAT4mPKmnU+7H/GSwOtVNHSPTPs1a97vQZ2E/scd8xRc9ev2/CuK668+sT77rrDNt17c6I6siVBf/bPFvkATrJQbdtfwFA5Hcz4tFVoo7w0wiAPCTP5AoVyFvbiAejoOYUM1h7knrgkXtM3purST55vQqs4EclD8YXF9jhGAf0a3od6JXyYPt+dxAK34gBsAEBVyTr/0DZT6LgpgMZVOnSWP2AHS5A/o8FTVW64Y/mpW976Zsxsrli1+s7T3vWuZy3dc887lP/JnHbooUO/2xIeofSFT/znF3/+83NfctcNV6d5zUiDSfVYOp66JBJERzbLWp1CWLejDtot5dVTFAgq5PxtMNb1sICwXGdTxbKNCfyweJVFcLyxg5Dg8xg96uhFRv28np8u2Fi1afdt2247xicsgVVIIImvp6PH/FBWADiMghAEKDg2S+RV/MXzF9nE0Ijdceud/jYaQoU+j5JGmEhEOJhzYYPXpMT43ap3gcuBoNB9MMcHoemCFAGruNTP1eFZqAzoQDgonOROV1/BDj9yPzv2+MN9yk8PuJWLp31dj0rCxwVYjJ7Uc13NShgVkhdF6kJOAtUFvS4bEpL1dM4qAkI1t9LpYASvXwwUgsBXArpHnMaCEj8I8AkAY/QWAJHKI8GFeRuFwLQY5QpgKihZ4me9TSh34DfnsCkmdQBIhrMSegoyZ/4y+eX+8XGPf87X9DyBJumss86ad+ONN7z3vPN+9PL16+/z53zKEtCMMlDcPvpVfrkmffLOtftNuxY7JssXnwFA5EQO4V7hyPdUPQdyHj0IEU4ye+oZHb5Qlj/cozAxxUra+RS5B6WzO8V+scUlDh/nG5oKE9ym4iON+Hr38HEYCIVGX6Xt5HV3yMo5Nr9IfxU8Eh/oszwdx+//dR2Dkt9HcTrwdypfnqL4EtzCAU90jvMbXbFGZLJcOtHKCY8iBtDwIGWLrTo85KBHRY8BENaZAIJ4LgAWlDNuHoZo1FF8jx4FwA93t+YA/EW0dy+zpxPAFAAJCxBWDee06iiT7bGegYWWmzHfWpm8tepVK+9cb4mJ7daujQZ5IpZ25YIlx7fz4LlUAD8+LaUG6m9x6QD8+GCMfip3ALy3Vbm7NZv27HEK+ADuCSd3ngMA0f9Cr5uqP/Ia6g7eceYq+E1vJx6SOtJVvOgbJiNTWAeEfIFgDTLAP+EhfnHGehPedAPYhLWe/sq6Dt7iCsBH15IF7NvTZODHvXif6+63mXMWbHvik5++65/e8NpTle8/+ev0Hfq/o+kt5xFP6lgzP/xv7/vaFZde8Ph77vytb84Gi9iRNmy4aFZM85kLASEBoEI+a0UdfHGe7lguN30TMDoH02ssiFY3U6cOJl2mPJi+aWiEMTxeslK5Jl8UIm+FCWDlMAmj0hAcQShIfEVCAKEQdXnuI//Bvn6bO2uOXXn51b5PDoDCBYjCBNOyhI96P0IIqxDx4eflkqxAKPsma1zJGSGDUPRpJbkiiNXvkSEudBG47A+CYEZo9HTnbe9997THnXKSZYt8wDXEASpCmAFaEF7KibKte/cjwpYV2gKH8k3pIT9wF8XyjFe6mQqrSNCyPqiRykl4B6Xqr+XL3fOlZykHgMufU1oIt0lSIN9ZWuHIDd++Yk8TTN0O7OSPQNaDnkdXVgrrbEZIq+5d0bkAlTtAA0gnZdBMEG/C+voXW3fPvM8fffxj3yQBX77llltWfu5zZ5xzzjnfPrAmMAwf4D4WivA5k3A/adaPDt7uwo28sC4M8hGyDvYg97SVWV8TRJZV/pi4jylWEtMJt+nuXPm9Cuo2OV0TR1CYtIsQZ1wfQQFFbrrmzq+9hqfI/aKwsXKaBCK0QR0xmIrDQZ6m/KZAEM+EfE3FF51xV22msdTqx9fF+9MtO3aPOeqjylEyrxBh6pPyuTKM8uDR6l90NxnnAynOT3ztVhalSWi/dz6FmDiTj+AHP0OchOPe+1V8KLy3WV3Tdvxa7QvIRhrcOwDSwYaQsMPBTRSPW28UfbjWQdoenmdDWKZnsFxwdusPceomfIdP7U55o5n5+kbvS+o/aldsQoglJ5VBFoXP9/ByRdKtO1FbVPy+KF/yJ15r48BF/sQRgE8EZrytcg/Aoc/oTHrEFcWHP+6hR4T4vJ0rnZiHEH3Tyzw5MJOfnogJF/wZuAZfKI4DP3ih5wE4kgG+hxEAhnsdYXpLchu+i2d8Jgl/d9fh638UoFmvW6mu4VymYIuXLrP+ObNu+uc3vPmaI4444uWeWIf+rmiqBXVoN/r5j37yucsvv/Soc398zv4TQ9tN6t37E29JcOFrePL5SPHS0SSg1Km7+4o2a/aAdQkcsK8Qyi6Vyih8xkbGy7Zm7Tob2jUiEFXQ6Am/MGeOFvY1HorJ32xAougGHcLI0+fGXXgFoQJuwS+fzdqCefN8f6A7b7/L1ypJ9MhT+ZU/goZX6nVy8U1SenxSiECxYEeAIFSCANa9Hxo1SqSzILMJAGllxISq7b1qtj3jaSfa/EVzrFpnwZ8iSGQUUgBEz5M3RnmeGF76eZLcqmwIbH+jQ8ImVa/o3DDWEgTxpYQV0K1aOrPHdQ2LkI6q4iRUKs36K0pFEmE0DIhwJUNCygBnF8A6sFhh/Ymn5VgHxDQZQtGFrg5KD9v9dX6lSh4drCB8YQbmQU9H/lHZEs4kPamK5G22dnKmXXX1DfbNb3zdRkeGxQ3i4eM9xJWyXI7Pk8CCoBgC+FF5EqojVc7ULtzBAuT5jxRFWvlCWTmLRNFJF+Fq8n4axfUMJ+Nr/sfXEFfBZhL5qUzOuxBQ/6iPaSS3+GmPV//DOTxLO0KpuVIW76KoJynmN/675YM05f6/gaD42kEa9Sze8jJgVu1w/4VdtmxWl7KsOlIAfrFlizz55pBRfibj9P+B4qz6lCD+yn8oE+FpI3iGJzyXuvT+Qkq68aTUTkIZ4nansIqDe9opeQLgqPkFEKOz84pw7hfupaM9nLv7AQAIbZZr3MLzKHaAfVDkACcsnwBlYRe3rrDeDOs1oCd8VkKgWm0NK4yf5QZICetzADO0Sdp4qF3khrOOCPXna3Nwk0zg7FZq+o5+9BkAPCAImca0PHF6m1dgft63lX/OngLPw1S4RD3pPFk/zleu4xDhXj1Z5yC7PDLCeRglptsW01niV7Dw8EHWAGqw9MArt+44EAIQKYzwob/+rzO8D37RpoUCkOWGBqpdvbZoyUqbs2DRxYsWLf3ev/3bO87w5Dv0d0txq+rQg9D999/9zv/3zy/5952bNyca9QkJGr50LIVfYQ2Jd2WNkMz6+3ts7tyZ1tPL/kAoUkY8rPlhNJryPXw2b95sVYEHrD5BqZFCYL/HpUtGT5z1P3LXtR/ylzxyBw519nAZFCbfDJsza4Ft2bTF7rnzHoGerMtpiUkP46+U6nEfhSEf5IeAFL5xYYKlyAW5/F2IKn03rUsQEAjTOTYm3oLoy5u94kVPsEcdt7fVymPG93/Gqw2rK4OtRFbPafytI5FWQKWbAHQIfPjoTIopITDIfbNdcwGKsEpJOGWaVcu3G37tC6aVF8bTbHqIIq2qBLVMzuoafdUUR5hWgicIu6BQIfiBAEd4BYCBP0AEWwcPKEkHQLw1BhjCMkZc6UjZCaxkCOcMdP6FuBUXCtHdBFhgJDHKjREiSokv9ZOpzZt32re+/UNbv2mbymk2UVLbqVZUvwHMoAiChQl+oCBCPXIfH1AYUcMLlAnpBSKO6RQriziv0/3x4z4OA8XXKJGYEuJhKFxQMB6P3CkXZdcVwXajEI/ymgzljwlV5Ge1Iepyku86uMY/hFF+uYqejcEP2Q8WOl0AZtwXN135X3T2cNjkGK0ToGL7zp9le8ygnlQvER/EQQJSGC+JK15PM/hPkWKWHxSsLfBS7T546fAEicb7i2eHg5/O8CC2yODmQIXy6jmuAS/x210BvKh9e/iQH0qvVut+wZ2DwUe4Zt2JT4cpHrdKoKSZzlVbR3YAcooC2bx8UcgDahhgqV2prQFIuKcteFtTOVU057UDGM5yp985ENe9W3KUdrw+EmDjVmZvv0FK6RSe4VoO8NbbrdJ10ONxh4Twp/69PSo8LZBYqBXcvN2KV/jBQeIPoFHPKR9cwCevO8UfW3sjL/8X72fk63fElwBwADG4hVf7/ZM6umnwkdG6eCieBuATA6YAgMqsG5TfrHmLbcGS5dv22mu/Lz/56c/68cEH7+c7XHfo4UG0sw49CKmjzfz4Rz/yg3PO/vyx2ZSETKppqTZbtdO51QelBPNMhbHQOZuXAMpKeWbVCdXhanUbHR21iXLZr+m0CA1JSBcI9HWUoPdaei/3OIau7MIjCAUJAoSNroNFYqq6QhyxW8KtUosXLLatm7fbzTfe4oIrfEsIIcfnEhReN37wjAtmCRzAkMAHQtYFiEZPuAOA3JQuwIJAyUvRPfbEA+wJjznYBoSEEGi1Zs1SAoZVlRnh3RI4YAt9AFA7nbGqACNb5/MWBsCBeBkR+ocelWajIUGmRJgGyyaalm3XBYYEjlyJkF/lVgJXyVtDwKcuEFRN6UiEBa+UP1bSXCMUnSfBSUTZBLiifYFghn+gVu7OAj2L2RvLG8Q1z1I2okAcu4DVP8Ar5NYAAB0hVIcoBS5RVIymqd9avW0XXXyVXXjx5S7EUTiszZgYG7NKNbwJC9Ahrz4i97VcoQwOjHT2PVBcLVLXoazkI76eTrgFoBbyOp3iZ2LiPnYLI2ld86NcKGilSVuIw3AOzMQtpBFTCBMWq0+n+NlwoyPiL+4e37T80g7lCLMdQEDUKW0fZ/eP6IFlVO2SK1fUbqUUkN53/kxbIRDU4jMy08rtCfDf4yY/yjOVzXNxML8gRtoNfSDET19wQEaLwI30Ih450AnZUf5ULp6QG7ziOXJMtgFUxAcQCs+hsMk3Z9pP4Dth6XO+HsXD69mG8sKr1epPDEd4CYM1iP7dQabkcykf6HgbAnwoq77ORqFxoy5oTxAscTexIADsSNbIL7538OL+aofywN/lBnHLPUxrEU/8jNqtDo/bD2LjwXDtd9xyzYXzK2KaKH4VHcIVnnL2/+JL3Db1JxdKBZ+pH6ay4Jl4A0DUNSDRPz0huYP1ho0ceUPL7wFFnD0slqCUA6KWZIN/rV4JjFVrlusatL32O9gOOfzoqyqV8TNOO+20Xyjf2z2DHXrYEe2zQ9Po5pvvO+YrX/rEaZs23faY++69U6MfKUkT0EmhzNRBGaWrI3PKZPliMZYNAYIqG/ExXxw253Ph4EOvEC9uCOAY4OBB52V0FYQyXV7+8iNMPNUTKBZmCKHwPOthIK4JS4zkZdnixT41du01N6hzIy4UP4JEAYiD+X1kvysaYtYZwe2gRwLDgZD8XfDLv9Uo2+qVC+wFz36ULVvQJUVTkXvWBTSvpKUFSBAsiQzCkP2OcpbNF6yqEdZYueKbgaUEitIsAhegSQj8kFu2H4CzzXbKP2PBHk3pVs2nxVg0jWLz/EmoAQoaKjsLpCsCmyyWBnB4Br381EFQLvDDgYzqi0XRfEh2YmKCiCyfzQWAId6xqJzHIeeB0oW/jFyVYykfgSaPn7pUjnVQZ+TK13EoviR1QJ3g7sAIPiv9ZNa2bh2yr531HU8b/lJvKFm+8A9AhlgcHaZLBYRUnjDijuuXdhFy6HF6vgJxTV1CcZnja44Ho9g9Ds9ZxZh8xq1yymcMdGL3cE38U+7TzwEE/W6acRrTrx1U6Bzfuz9/IerdKH4Wmgz7gGumGL0d69bfaNLIfl4uYQevmCk+CrQKTOApH/+Ji2SGB+XHOUoHIKSzK1/dkh36Jqn4WWHxA7CQWWLyAQR9QNcoXn7cEp6wk3HJD4DMsz79qmv6l6cnv4aeQZmjjLFEAOSxRKDAGzX1BQ0OenvS1t+Ts97uvOUlL3jNHPGg7oQdztLKi4NxqhDZoTL61LrOtE233ujagVEotj/LAMMBD+H90XAf3ijFWhRAD/EQPliIBNzlSPz6U0ECS+k7hAtT+vrJ3fPEc+KZt2X5x5a2mP8QXAz1GvoV7ZIHudZT4nPgLYAQXjH9XtPABitNAI5qgXo+rO/hwKIDyBGYVFgHPpFfPAWGfGOHa7dk1xO2YvX+duKjH3VXvVZ94ymnPHn9Mccc7p/36NDDn6Za4iOc7r133fGf+MR/fPH2my7as1Ee85EVI5RWuqpOKlEjZZ3WD6tKEOKIVq4lKCQcYKQLAV1whhAcLmRFAcTgH/w4B0VG5w+C3HGP/oU3hUK4oGCUA9JxQRNZC/waQYTlQGGZy0f4qHP39vRJ0eft5ptut53b+awC+ZeiUzzxm2KYrAFlCJpGCyuNhG4kZBBKCPPu3oI97oQD7fgjV2nUGTaUbMi3rhE3QjuVyIlHyntKZXDg0rKB7h4rFgouxMMW+mEdDG/QAUxKpQlfQJ5O5qynO+tlGKu2rFrRaEwAwTQSSyLtVGzllhIFDiieqsAOU2INHUyRefkFRAjONXwh366osGA1qjY0tMsXRceggXAZPrwoEES+4IV/iV6RZHPs2p0TmKXuEeKwDW5Qf9Qd1iZypLR1jzKkej2P5Id2wHoQ8btUqtsFv7rEbrn1FpWDdUQoWglfxR14UPJ2A/jhIHuq4aiOSYuDkk+1FdpJqPvQNn4fBaUSnofia56Nr1E2rmhU5zEICkcgV+g6KHd4ZsoPwg0QNB1MxRTnMYQJaU6/Jl5AkW48XCD5BXZPktdnRHH808/UEwCWdWNNgaBZwqUHrxgUJ3Uhhed9IyqX15Oe8fLw0zVgRs6KQ2GIz/s1j/JCue5piu4OrwRm5Cd2KV+4086Cu5/l6H46ADS4BWsP5UXpsj6I6Rf6HG0B8KNrFLaUNeEBOf19eZs5kLdCJhkWKgv8e9+m3dHfADO0Rw7KJZ6GdWX0GNUl9zr0p3vasdqV2o+H43m/BxQRR+SucIAh3PUX+YXD5YXyFgYCgeL4Jo/I3ePC0osL155r5Jf4pbbrlrQQVLwI9eHX4lMAhTqcX8gjrhmcBes6luWKeMjmpxo2OW/97Tie9XDy00VYyyOZwssPSi9MiUUASMdEqWZ9gzPs2Mc9xVauXPWv3cWeb7/0pc9fp7x3Nix8BFLcdh/R9MPvfvekH5zzpf/etfWO5ZVyzRW4L+7LqdOqI7viUTgETjsgGxcs/rYVHV3XTgAkTn4f3ILQDR093ueFAwqCJJw5IPxiweBxTwqbKaEDxdNjQSkCcoI75GuSkmmbO3uujQyP2nVX3WDliYrSDyABoabYlQ4KRnlCcMip2VScUvLpbMuOPHIfe8KjD7dZfRmrV8tWqtSsUsWsjJm+YSnWNlEegCFKXNqCXbC7i3lfh1DBDi0eMHrt6ckDw6wisDE6XpEwCla0YjbrcTBFUPevwYu/4j0jt6YEHRsdhnxySvt+QeV01qq8jaeRfjIp4KI4eEWfFT+8ptvSCFHqQHHWrcSapXLF8oAd8apeV93Wq670MwJS3d3dPjofGRVQFPv7+/o9PqwI5CVMoQV+ej50IMFZxIymcOUnIcwPsAog47MNqM+JUsMuuuRKu+nmm/Uoa6L0PCvn1RaId2x8XGk3vf586iuqW46oKfg1FNoAeQhgKnaH4meCVUKkPEVXu5Hz1hkZnomvp7vH55hoK8EttJfERr6dAABRo0lEQVSW2ncchjgATtzHIAjiPD1/0KSf/xfpAX8uynPsP5XelFtMD+aOOgWkoBKTtGG1o141jYMXz1J1YkWBZw+IK86b3Dw9lQt/b2ruHPzD9JSASqSoOVC0Hlf0rIMi3eKOZYFr4mHvIn81XQMDzkE5M31M21ZuOepsvqkBS1fO5gz02oD6SD7L+j2AsDdHbwfOZx1k2+te+WJxvA9+cNe9gx7ACvdw2e+DJYfnGFw5EMLfD9owwRhQhXsnlYd4QhjFodg8bh2K1d1CnDwQBoMeJnLDlUlc2jhgTB66VrQcuuDn6+fEMIAhbdZBioK6lUztAsATf2SUT9pMiE8lHfCMunZQGfHe60fP6BTi0+FWHx1hukv3Cu/fetSzAJ/jT37str332/+FK1asuOSkk07SqKtDj3SKm/8jjs4+++zUE09+1ryrrj7vsz8456wnXn/15QkfUaRqlitmfLqEVzm9H6tTO9hw+TIlJCAXBJEAwCoynaMuiPRcfB2TP+NAJFwTsZ8lLTg/8IjDhTh2d+MeJQ0YIUpAWxi9BWCFbF84b7Gtufteu+3m29zikkDJR8JDcsOFeAtAIwAxf1a/Pe2px9nBhyyVQq9aQ+CppGdGSlUb4xWwrEaohaIeDEIwnQ758Q0kfdQqIVat2rjARyGfs1mzesVL5VuJAICGhksSTACtrI90ybOXQjwAPBEvwgyh3W5IuGHORggKQNSSBauyoSTfFBP1FJOWL2RtZKSscgqwkozSYVEsr/GWKiWBoAnrKnaZ7+Yd8Xx8YkKCsaa6EVirsG6rZsViUWCt23K8tScAyXfFlBkvG3E67wVweEa1KWHe9DwmsETBQJErFY3agcIjIxN279otdsGvLpA/u4WjIMIHPRHelVo1TNPp2RhkexoKwNlH/LrmcPeIgl8oR+wPxYo6pqB4pgiQsJt/dO3PPeA+pvia8oQwYdphKs2ptKdT7P9AIhzKi7VqXE8/IPgCPdA9pun+EBDGP4zLT0qPRfk96abtO3/QsmnSUTiCqt69iiJAA02Pn/I5qEF1R+5xWm5tIJ3oWc5YIbDm0C4I5kod5c50uBxYlE8brwqch88oqK1o4CCMY3MGe23erB7ryqv9q++4ddY7blz/+tP95GJlOWCVoV+EwZbKpb6Kf5iuCuDGYXr0LEQdEG8AOwChKXcotKmpNuauygN9yNs1broP1iGlEUI4eTaJR6CY/IU2GfpsijdFRIGPOos/9KSwvomF4MFK5oDRwSH1pmv9Y/Eyg6dSRcCnyg7v4rT8qIPwDGGxDonvyix85z4AIs7RZo+KnMFaIlu0I489sfHMZz7jmsc++sQ3Zop91yjfSrlDHZqiqZb9CCF1zvSXz/zCG++67YaPXH7pz6xeK0khNaSUU76TMxshougY/PtX0ZEVCAQJHn+DSB0OARCESOjsLjAQCqL42gWFBA/XcZjp/vERj7ygOE4o+EXCaLcjhEHsce0ACAEnP9JxgTXtgHgjJS3hNGfGHLvxxlvtvnvW23ippjhYkxNi6+nL2GNO2N9OPGK1b2YGSGnBGz78WmtZGQEmAJIQAMHiwc6wxN+QYkQQFnJJjcKT1sXaIImo8HYWr+g2fNpJD9q2nWO2Y2hCYEp+6axbXhxoolxbvP8lICQQxWu8Wd4AU/yuWFAqkqTsKlRK5qysfBfSLZs9WJSiadrOkboErcCHhDLrKLAEUX98sR8ww/RcWLsVrDANrFlyZ8dowiCcHQR196ruFY8ELrxWQZz0WOCt6t8/YYGylCxFeQb1E0i1rDyTjtm27SN237qt9utf/1plV9moYoEoFnkiwPnA4hhvjek8tRaIdkKdh7oL9T3VvqYfcd1yHRP5Jp8Q7qQTS3xVhfvHFId74Bl64LVPC3NmKB5RSDfkcXp4iPvYfXr+PC4uHICHvMbPTs/7dPfoNOk2/QC2AD5QjjTkZjtt6VbF9p7bZ91FtTnV6/T0AUGwgOf4eT0qnvjtPsrjPCN+3UmvKk4sD9E1yfiN+oLqDYBTU5ysUfF9ZlDSAjwtz0fTetUnls4bsHkDPZIr9E3FLl5yBHAiEAFQUU5053l1OUPOdM3UVQx0KEZcFg8nvxBGcblbuNet593lhLJKfGHh/+51EeLwSGFLeJYHRVNtTwdhkR9YP5UQboSndRHO966Sm8fjQEQ+ioeprGCxwbITQA9rFH0q0P3EOx3I3olqzT/CiqXZX6aoKzxtRHH59LvioH0EoBOsSaRFPOy0lgB4JTUwSuYaM2fOKS1esey6s77+9X9QvjaFEnWoQ/8z0cYfMbTp/nsOufDnF/z6O1/9Yu+2sY2+5w9vVWVTUrySSggcfy3UFx+qU/MQHRDhhvxXRwd0BCETmBeUFle4BmGF9EHusPBVsel5CSAXFgijSMBJ+e+u4DxWFyyxEJp+HSxKcTo6M2RT3CFNuUnYualaStjzQzAX5gheecsvIwBDPgb759jGTVvtllvvtB3bh+zAgw62448/xrrEh95cxXp7K4qjZqNDNRspNa2q57MFCfJctwuchPgTBJ4EEEnLny9D9+XaAkFyE6BhHx42h+zqKnoeh0cmbNvwuA1PBMDS1TuoIghIKY9MIFmzJoHasHySOBkxhtFuRsDKAZd4x0LqcZW7qviE2UyDaRuuNG2smbVGoqiSSbjW5as8wftgzaGOAs8RpFyj5KrVsoCI8qIwAQR1CSx1EVph/CmFkxZxcgflKwBO1iOhHCGAEaGIm1Ew63vYn2TLlp12//rtAkG/Ut3hh/Ikh9QRZv+mTZRKEvo1z1uIi5E39RnqnDojr67g1B7lMtkeph8Q4ahv7mMlPukeEXmEpruF+EMc0IOF8Q9OehApvsgZJ8oSPKbC/j6K84UliHS4j8+xPxS7cRt2Z949jK+tQhH6mfz5P7UeAedmxeZ3JW3ujH4i8hyGZ2ivuo7ySvvlCne1OL+efLtLLOCeNHxPGQCO4vKpmgYAX21QYRrNuk+/YugsZhM2a6BXR4/N6c35t7PoHEz5sNFgqFPVn9LzPceobJXNrS6qU/15e/eXJ9wd7/Ac+/g4p3VPHcjVn43J1/kow5JUiivIJ8oVtytAFpccpAfRjuI4QjrT4vM2pjwRqWLjxLcKSde//q6wxB+YFMAObcRBCoec3bpDnaiCGChhsaGuWGowDugR4AEAYWUu1YLlpq44p6w6el6RME3mdaA4E5IDOfXTvoGZls4V1q1avfeOhUv2aB5zzFGfPOn4o76uIB3q0B9NUy3/YUzqsKn//twZr7n1puvPuOqyX1kmwycwGNXzRhVKNvqEAfPskvIuhFFYEXd88zH1Qr9HOoliwYG1I1Za8TmedtFdJFDwC8KDA3HlQigCLmGKJYR194ji66nnAqF4/RyZnmOvOH1qFcEaT8XhENa1YBHSWQeLMnt6+qynb8CKXb0SQuy8m7BiOi8gAhgsSYDtsGaiaV3d/ZbLdFmNb0S4vZwoEXU6lBepagnqlvUIlBQSUgo6+JZQoZAX3xq2a6gs8FOx8VpdIzeBsVyvhFivKx+sQP4BU8VbxGpUH1caGmWL3whDishHZbuyAnCKsyWNw3YE7D9TkgISThMoUjrkQyCFN0Vgp38uQwKV9OEJC6EDH6UkUJouwUMa1De8hl88Q7j4HIeBfP0PdaI49IhKH5Qr/IV34Y09wmStXCrbLbffa7/69QWer3SK0hIu1ClUrjLVWA5ZUVooKxRXyOfvP6Km4fnmnnyEvEwR95TNn5nmFoebCh/y7yWafAZ3QBjZC+BAGk/H1DP4h80Kp3j2u4QbB+HjXCglr9+QXnxAU/fcuJNSDZaA2I869v6Icm2Sd/UjKdEq8Wu00ptL2NLZfQogkKLwQZdTBp0EUKkDV7aAK7nFbQCww7V/8RuropQ438PDMoGlB0CDbaIomTFYzFh/b9HmzR60vi4NpOQu2O0LiNUAxA9kyVR55eR9PdSv/OVGHYapbAJQ99wH8BLXswMQDsLrfvd1WfAgvob/8XnKjSMGQx5P5OYLn2N3wvh9iC8OE7srhMcN2HHgqWvuw35F8BEsJHdd4BdAI+FNgwyBfcmaMfV99ldjnzV21S+r79YEgnwzQkXmAJNtANTH0tmizZg9nwFFuW+wb8vq1as27Llqrx+96jWv4VX1mz3THerQX4hCL3gY0/WXXDLrhptvOv8rX/3UQQkbty7eCtLIKpfNuHKN94hh4zI6MiNP5vxZV4IwdDEpt8kFki7gYmGC0IoFBsJDQEpCLQYcQYgArmKhx7MckWLCn1EeEXGNW6TUJg9+LoiIHyFK/MFCEAg/0pn2HNIVZxHhAEvBz9zSJQdPTzEqhEBgNm8Dg4OWz3e7IsfkzIiUBZhdUih5HaQvcefSj1G0UvS8oABZFMx+Ilkp+qJGjD0aFXcV01L8ZqNjJdsxUraxct2q9ar1dHfZoNJi/p6vSfC2B5s05gSEugTEcryaLmHr6y6UT/gvyBGEdj5txd5epZP2haVs0jjekN5LF1R/1KN4oJNPn0nQshCa60KhEBY8qy5cmSokCokSoRjgHZIcHkENKVSAr6/VIQ8u/IPQj1+L5x4uOECCl+KZxwPvFIY3/O6683774Y++74o3zQaM8iOPzktFgAWqVCp5uyMO8uLWAMUT16fHKYrrL5zDMd1dVx5nfMR+EPl/IE13C8EJG9xCeXEk7tDWwr1aAJl0IvxUHvAnr1NhA1+n1hFRjhDewzDImBY2TnPqPlwDVFz50hLcDT8GJlwDhlQHCgMIKuMmwJJNNmzZzB7L0Q9pn8RLDDoTFwrX15ipPn1qRvXAgtrYn7SLLPxXdnuLOfWBtM3oyVtfISPAk9OgKWo7ituno5Qnn0JX+QJmkK+KG+QA59C2OAhDM6AsYdo9uMVAhWvyEeL3yMIfbJG7sxFX5zlXoc7iOojPkJL1+/ggKGdPc7d2FYX3zPuVp08eATXUDf2LeN3qAw/lpz/xDn4pDH66h58V9U2AToVpdIGdCfXTUpW1PliAmPZivU/LBmfOsJ7eAeuZNd8WLVpyab5Y/O0ee+5ZedSjHnfpXnstP1d5CxnrUIf+ihS3+oclqdMmvnvWF476+Q+++5uRoQ1ShCYlzbRQWKDKyI5dWOnckzvFRp0Z0eIdPogDdXKBIxcCutM5FizIkqCwOCIh4/ex5ScIF79WPFzjH4RQHFZnDxsOCAUch4vDxG5xGM5xXmKgAyGQqNkAyAg/9bwLQrc8EUSBXNHreZR3O+0bPuYKRcsXC/5NNP8MhwvNlmUEbvh8R7IdrCvpVMbLhLkbRZ4XX/kWWFdWYCjHguaajYxWbNfohIRj0+bO6LUZA93KA99XY01ARiNBASkJxVS1rPSFaJQPcpdG+Slf/tkFuTWFqOqFvLVzOUshkBthNJnKd7lpfaJUtlyanXLzErBVvy+Xy8ZXqVnvEyxBek7l98+IqOhIWPiHH+eGFGnMK9Z28OYMewo1VWbcKQPrGgBCPu2gCOLpDMz53PvCaOUPnjLy/dGPfmjrN2z2aTL56sCaEog0ySNTcqEOQ11P1WnIC8Q5douJPHktehgvDc7+fEzxNe35gf4oOZqAAze/CBaXmPx1cYXVaZJXDyRXUzAzoji/hA1lIT4C4R78PA1QgohwU6Ar+HGNcuUxQBeDkbY6pQNO2oLicauD+i5TJpxZ1F+Vn7C0wE/TFgwUVU8AWgCOyqX4yArt1b90rrrtLqqtC9D08gFkLI5qK2zlwAL9ZJZ2x+J3OEMZxHv4rbYDIAeee33QNuQLCyi61yF9n5RiD046SJtADKQaai8qkNpXqGM/CBfVL9yYzm9PKxR/8j7QVBji5t5jEn+4C3mM4o+e8TP33BCpCN74eh7nawA6Dsbk7oAnug9vcXn0Hp6XQNmPpyRQU2b9IFNd9bZN6H54vGrDE1UNXAZt+R6rbP6ihdY/Y/D6jVu2nH3CsSdVX/WKl3xVeWEPjw516G9GoVc8TOkHP/hy/+j6Xb+95CdnLe3OSmnJjQ911hOAG4QtQkUdW+4OdPyMbJJSlyJTtw8jRbn5nDbCWW7+loPcXLDo7NvJ68oVqMswCR6EoQ7kTfyGBeAjuHEmPBgkqgIpBYVyd6wxhGOkiCAMFqYgIF0xS6EGoTYVHxlBSAWlHISZ+0dhKJ+DKN0jwJjSCZYcrslAWOic0CjaX5nna8o6UPaMfLu72P+n18bGRmzBwj7r61a8Ai1BURIH+dcoXPzsySctl9Hor1wRGJGykDLyL+0r72y2yEZnnqJAVLOqehCIoV7QFFI7zkvPsSQw5WyKH+VM3ko6GoosRVBpOz42itl9lNfNde7uKlpOSJepsLGJUSka0glAJt4x16eslGG3ZskJAMRaHlewImeH+IcSDvWjQM6XYBFijxIHnNE9Z57HukCbYKpSzcMpIZ7et+4+O+9nv7RqnXVWek6KlTLBM9Lk7TTAIm5hTZdK7vVBXIqbTHCt2Px7ZVwrf4Tx9ubM51r/dI1VTZE47yIvngwNWyTX6CKcvX3x8zypDDAS0r0rQeKRf0yxYg4uURzRHXEEou3FcYb7aQ3NKcTLBWHUr8Q0rLCubOlfyh8WHq8X9Q3ODoQU1ncHFrhhGwTewirrPilQwWJa/zRLu2oz1QaXzuiynkLWurAg5tgXKkyBqzkHi5uyE/OXE2CB+vZ+CNTyPkIdwH2RBgJifegnCoGjl5PnAyvcjaISBgJMyMXjhpwnPMeNyqI7uDXpF8cXeBMine7mb6CKohztRoQiHfgZpxfOoS34t/wUxqse3srLp650jSM89tfUlRLro3wwSLsWf/lsjppuuFd4PhLN4GO0VHNLz1hd1xM1q4j/y1ftY4uXLLtycPbMzx5xxHHjjz/pUb8tDBTWkp8OdeihRr/bkx5G9PYXvnBGJlnf0dh+h+4aVpFcarWZudcZBUbxNRJyMSUp4SMdCYCw6BUgwP92tDAPQa3ndBY+cuGB9QMBxRSTC09dx8LPBWV0Hw5YHYRcuEe4ETIoDKw2/uYRWVLY+Jl4io0wIVwQZh6fhDMK2dcVCRDgHyup8AyiMjxHUf15xYfwA7xI5Hs4iTVLNnXXSms03bYq39SRUmlpRIeyqbCYcWLCBvrzduxhe9tAT84FKYClzaczsCyRMTmyoDynUXSrwW7NdQd+uUzKX4dPtOvWKJXdioM4ZuoCpqJoWFkEeT346Jp7CWQBvorAUjmZEQDKeX2waWPYwj/lr5k3lFc+X8LHZBHktVrVKgIdsUIPXGCBadqnxWI+sbAVPqbTYcF4xLrIakPWAmCRFhSrxU8pY1fWYqB/QVthQj2pTblFgvYgYIklSI8llV9e07/iymvstzfd4PXLq+oQJaQN+dtpUjKuOMklefO2EupLqbqb5zniEWn6l+QJ45kOcRKG9ukucWEmKTwb0yRvXP9Fa9RE9AGfnnNSXLomaMyz3SkONxV3HI6z/qJ7+evRB8bBdFZQtiGewFv6WUg3tkR5W1NYACjbJbA+hzVtCaw8yhz1mFCbII067VjtZ4+Fg7b/gh7ffyfL9LM8PT+qK1+boyw5v3URZl14jvvYzbMk0nPwmixOAhBPyt0fSMRJ/4IejGe4+Tm6jv3573yL8hXTbmHkzD3Z8Oc5697rHL/ouWlPT8aL1RtQoxuvtWBJi/wIJz93A1wqbOiahFX96J42gvFqrNK0oYmqjVbLNjRelgzI2Z57H2DHn3TSNatX7fPtiWr5+8997nM3KV98UrlDHXrI01R/eRjSGWecMaM9smvHvVf9TIpEHRmzujp3PcFYRwKAQJIksZBBgfoqIN3iRsePBQRnBz88r3jY06LWIrSElgtNjiBAOQAGMDdWYCFMuHaLDMIY5RrVQPCLhHMkiKeDIAc7Hn7qQFnjF6fNEZ4P96F6cVdcSFcR5UpgSRLsQLlxoLSbkllMOzTrbDSoMkriVWso6TIfybCj9t/TVizpk5AGIAFh2FRQPFW0KAP4gzJDiXqRdM1aCb5K7SCRqQUfsdfc0uRTMQrrSp6sMczUg6wVcpUlsNoQnyqZrJWwrihkRmVVQB+5ksr4xLhNjI/7FBhvoTEdhhWoVBlXWcQHBQcgkRYKjv2NeAMMAICwr9bKvi0C334jcbc6cKWwMUhwJUF9sPBaGZ2cIiJcVE+69XYRQJAK0Q5hrZ3xdVA33Hib/ebK3/CE719EGJ5nKgd/b2dy9xYjv+nKlXjgkT+DphM5ACIcB2HgBhfUB/lzV25DeYibULFynsx/uI38A8XlDkTfIG+hzL9LcVh4EMoFhbDwjCnD3Z8L5Yh4oDN8cyuPrkmbM+lNAiL5szknU5w+5ah7div3L6arDlt1lto3rSuXsbn9PbZsTp/N68taV1bthTV/an8ZOALPxMtguVN7UBoxDx9Ik26Ap2n+k5fKo9eV4vT2HnlQTz6Qiu7j+CnX9Hgg7nCL+eMc457Wr5v42enk1a8+FPo7/X6K156umBMOuTtfeUhn/OQYwii/ikgsdDem+PUX+QF8BCzFdJ/q0vMVPitRrtr2ct3aqaItWrLKZi9c2F66bOmzfnzur6/5539+ef3Zz372VuVVT3eoQ39/tHsve5jRWWed1dvctv7Cuy4/9+B6oyzBwGhdQpTODthxISOBiqDnCqGLEJK7CzkdLoj0h5DwDb00OgL81BQXwoI9LDwe/QF43HyOzT0iV2IOeoLFKBZu0w/CTA8XgyAHUi7sgj9hAULxNe7BehTHQ56DLCIMIAl/yU0XluH5lISbwjA6d+UF4OFNDc4IQfbQESCqVeXXsEP2WWCHrppvBQGhZoXXWJPW8OLqp2dZYIpK5a06dxChYNyiAW+QxPBGaWK1QMxDBG/BZRSSD7MViz8jEKY0qgJ94+mc6iPtT8jLy+cKUtq83qxZpVJyoQ244W0/yjw0NORn9iaizNVayeoqXJ5NHvPhdX2AEmXkA7hd3Wz8iIUHBUwaYZqLvMM/rgFdXg961gvDOWgq5yn1gFoMICiAH6YQrJ2V4q7avWs32kWXXmTVCi/3Uw/yUmK0J/JBWoFCXMTpd1H88TUEkJnuDt/gKVM2fqd4XVnqn/+UzaAo4Tdpi386Q7G7UpwESLRzZd6vAwDiGk94H8JPURwu+OGtFqY0QtwhnyFfconOsV8ATkw3k4PwvPon9aB73xzPgbjqSucAeHTwWrraazGXttl9OTts9QLrT/EZFtUOfYNWRZsX78O0l8C4lw0uRYMMwihZOEdmY36ShweS85n2GYUBZChg6OuKjLbPU/DZ7+VHCWLy53cjxeO/36X4qdhv+rOeP509dvLpPKe/BuCjpqSzZ83947WL4QhAzDcZlD9xhVfW6Utyg9cKQxxV9u2RIBiv1C3V1d9atHLv1pOf8rSvzJq/8F3qN7tOOukkSYkOdejhQw/WFx82JAGQv+e6iz/wpU9+8E02uksCtGkVBIQLshBGVw58+DX1S0ipu7kcQSVh4es0dGYU6q9xStqxLXuVQ/c+VdaWWkEIY7WRcEcY6s/PPMsBcYrdOANIfIqEa4UnFMrBnycuF+yER2kQFgUTng3H7ml4PB4fz8ozIhZiIixRJBQ7jgtdxyusDR1MLwQLkLjRqNleSwftuAMXWU+v+CN+tesCPBKMTJEZryW7cA15Dt8jQkgHpuIXNDFuCHzcAQiRn7sAFKWMyLsAg3ytmcpYLSXgAChJpK0mLQbPPQ3Ko7C8oUU52OiQNSFMb7HXE8SbVuPj4x42h7VLj1SrVWPdT74gGCfAwWc0qH42T+SzGTxPnuLROmEbrFkiX4oAdx8lUwYHjvA5WKRQLrpR3QE2sXrQFniGxxVGgI7N3+5bt9F+fbFAULUi5SvPSEH5zsJqVzGwAe4513Qd0oqu/UIKVprbR/Ket+A+eVY+nLPO35jPyh7Z1rVPsXGWG8+4m47p8cRu8RHTg7lNJ551y437k06IU6n7j832/K2yKA1Py7Oja7GDUgOIWesDdoQnAFW2bfDPpyjumuqa6dPVKxfZ3N6s3X3n3bb/sjm2fHaP8fkazH6knlFfJP6W7hOJpqpHvKI/yM+zQI5oGKSqxxy84xflza9pmw7MAwXXEMbvVGFxP+WZyeKKQvn8KlyHatRtXGc6e9rhoThNwrtl0RmDTNLzclVpwlooQigs4NoHa6RLOA4aHP7KF6Am3l2Zfk/7JTxtVRJM95RTzzSTan9M9bNhIa+xpyw3MLuyaq99zn/2C04988gjj79I5RvziDvUoYcxTeu+D0+68Oyz544Nb73zml98s7fZqqrjSxhIyPoiZwkixAcKLkzloHB5e0yKjSv5s6AWgeSjUQkUwQBfFMgHD8O3aeTWkp+eDVNcwTKDzoYQlNwHN474PoCgqfsgZINbcA+gJ3JXvlgLhFDFD0LxkUcCYUXxe+ILnpKKKqsULV9sDyNYxRJZh/DDHI41q9pKiyeYgmq2dE6vHbX/UpvTq7SaNSkgPUeaCGfAD8NFObjw5yD5KD/s9xP7QZxCucPIGZDgUx+ew8ATNBPrhlqZlJUVT7ktINTEGqTwKEXxN/AnKFq+ws4ZK01XV5fO4bV3wE68Poj0+ZhmsGIIbkV8DtMuZtm0gFO24NaiMKUY8hzzNTxH3sO9LoJScXNJqLu4/IDUUFp4r7xwo2AAI7dqNdO29v71dsGvL7RSedzbFUSew67VymeULjH55w0ou8J53caka9qp80wU53U6xX6cyRtpxBT7QXHepxP+8XPxEd9D8TmOJw4TKNTRFIW2BaDhHEhnlY1H/LlJkAfPsAixt1OY8vINLOXQZLpZ7Q9lHqZSy/7GIB/fTVvVjlq90FbO6jbBVkWdITImeUneQRDTXvQGnwqjoSod+Bb3GU8/AkHTabcy6jzVLkLL5XnvD/rj5NYzUfxcDFSBLpw5vB2TG9yj8ND069iPg/YWdk0OIMeBuIpG8DBNCNgJ+ePwPXt0RXdlZpm26oBSQFDc1PPio7pnTe5s9pgudFv34LyRBStX3fXEJz39jGOOP+Ysz0SHOvQIo9BrH+Z0++2399xx7eVnrr3ql88eXneXleXGl4UZZaEmXOAgsnSWiJTQ04gSISp/LEFBAElp6Yz1B2DBa6FVCSEsQQhuNz+jwCTIEJrBehNADefpSms6+HGhHB2xOxT7caaawoiWM7mKruWHv1ssUJyShuQzKD/i4VkEdyRcdYfyCWno0LOEZdqhv7/XDj5glS2c3WW5ZrBYYD7nVXVfWOpDTrSaOOVxhfKxWFiOng5/uPn0iLsE4e25UH6JAg6jOOBXQsCHD6kyTcjaorIClBt8/4fpDBOvBWiUNiN3wE8McgrFQvSJi5RbdwBAjJBjHpK/er0SAGCU38DPlGWzOSvmVcZMTrkK+eUIFPgVDv3XyV+/9nphwTNlo6zBEuR81COA47DYNgAteEqp20yLCQht3TZk19/4W7v33jUKlxHPQhjyDbhOZaLPsShWAGWcn8DLkJ9wPZXfKb8pejB3rj1uuUPx+cGejd2mh4mPB1IcPpzhCRSH85Lo4Fn5yzvuQwGMJx3kEkZOJOS8wPpDWwzPwXuanIB4fUIuGUtm+ZyKHNmGQHUwmG7Y4XvOt4U9akNqJ1gX3ZqmauHaq0f58/LoMeXE68nzTP9Umwxlm86f4M+tW7d0Dv1lilhMHvc9ng9rgKZ4p9iieANxSQgvO/fRASyioZNGsNYQNopTYbl3i48eY5AFr+g3xMbZAY/uHKBHgNM3dtXP36BTXNW6BkL1pHX1zLRM/+zxFav3+dWb3/r2M3oGen6lRzvUoUc80TcfEbS13e6+5dwfvW79nde+f90tVyWHd+ycFDwNDZHqGhEyKdNuAi5YzCsFrVFqWgoQwcZozAGPBKOvBfJ1QU0dTI8BjCSAEEbiKEIzXicYAxvOENcOZBQ3sjPcx4I3CF/dilDauHMT+01VlwvMIFMjoUpZEObxM4F8yoZDFMfh8aaDZSmTyVpfX4/Nntlr3Wwgmc9YJqcjnbCcspyRomBRcUqJ+eJmAQvWWPhoWgmHUW9077kgTf1T3lBLvs+PgE8Dwa1zS2lr3I6pRPmoWk58L2LNadQdVJYaCasIBPmruvC0WbdKtSyFpHRTaf8oa1YHqIlpMXZmZt1NUcAolwsfVnWLUbmiemL/nbZPefnrwcpLPq9w6bC/EXyKlVVcP6QzxW8pa5WC+gogCCUkxRiBIRarE6cDJZWJZ1Ri+amkibQUUNvGxqsOgi69/Deu5CEALYgQYFer1iwtfuthfx4iT3Fdsj8T+QkU0oBC/qbCcyVfjwe+x+7hKq6fKQrx/64bNN3d44jcp9PuYTxZrqaFxUGH7t1P/8IOw+ZbJ7Aeij4Q2rqecQ0flptQf9VqPXxgVvVCfWcyKi9vQKL5k03f5LSRyNrsXNOOXDHbevCXGyDIP/fAdCTDGKXrm5PqLtQR9eaZ9TyFfHtOJ3kFxX0SgBvCTAurLMBx7ifLq5v4mlPsPHXmAnBDnYT+SXtimlDN3mURMoZQDqR1EQA1bSrUI1EEYC8/98daBLDkHgAk3vJdvmyXZbsHbc7iFfWq2XcOPfqYG1760n/8mCfaoQ51aDeKuvUjhyQ4Bi/5+U8+s+6GK0+9/qKfm+So1SViADRIGsRNUOxSQArPyJHPaiB0AT6sBQrfw2GKTKN5CWWfHpMbYEixuEDEWIAQRTH9//bOBcqu6rzve2bucx56IiEkNDxqG2xjy6qEMAYbbAM2C2MDduwkrtNmtYvGsVtnNU2znK6mK24SN00fedbBTVtWsoJfq2AbgivzlDEGG1QENiAkjSyNpBk95v2+j5np//d9Z997ZjQITGIM6Pxnzj37+e3HOfd8//vtffa2tX10nk8mNftDmHB/0LpC4Zz45WPFYQ/n4Ued3N28ZDoTRh736UgUoNVfbp3xUpe2XM4mB7OOTklkoWCEpxg62qVgCrRPdVOZTDBlATdIEPNjCspXULwpKz2wbeI3JenX/LzarKTWR8TN61e8WdMYbpMcfonOqeVGDvWkZtiHV5xRSWQptVaDOJfAHJCa+rBF1yGnfmarAvVxhSFIN+XnVJdyWQQoT0+qONonBTA9zeRotkHxV985GE4xBSosY4VpxaFYOaxNIn4smEda+jbKipizPmBok932pVzMOuGy6VP2TKNr2yTD9g5THZHNtVWk0im5+mBishaO9A3aprXHThzVpVIfJNeRcpnDxG72paLPaTLrgv5c8TK3hfvByRmX0XM6qEs8p9vxUhDbZe7E70p7aSyOi2Wn6xHT2Kf8dpdyP/BdEeEdHh4N0zOVUCozpMnaSvQhCl59rXR5XWdWF1+9arXyz4eRkSH157ikYIHT/agbz9b60d24rtQSNnevCAWGv/Qdy1sduGG9LVjeuEexKvrcvRhnRRm4dlbl5DawRRIUh5UntsnqT3rdj8gkOdeTvrO9swghLbW0hnO9SeflWZ/gh6QJ5GPOG1Ydt+Qix8M5w/csve4HSDe9yI8JfjCQljcpp6tzYbI6H7pWrQkbL9wU1m48/39dcsUVf3r5JZfsskIyZMhwSiSPgNMPd91zz/mTh3u+cPjJ71xzdPcPQ1VKa5oHTgurCPnDC7M94PkHCeJBmtODiGcTREiqUIp73ogRw2szOs/oAeVrxvAAtewugEehFGv8hWkK06LcHf3uTggQhz8v3Z8+J79yrZ4JbLjBHpg8ePnFi+WjFDo723V0mLUES0q5yJo6LI7I/ArVSY9WiBpSObxorw9BPNSNbCkCBQIpKohMsBozj3zKISdmec60m1+xLThUF9s2QAcKDguArQ1jZEHl6lc9D3jqzdtplTqv5kIweSleUH5IKPN38hAdNdfqofrS50w2rlSqRlR8WEayjZC02UrRTH7Gz8rMDLmwhUZXR4fJQdnEusf5VEaGdC/QZsrBjyysUK54rAL6p3/Imdwr+BQ+rwtPnzDZdGhkKjy7e2/Ys3cfqZQOYuOkBrmQIOpE2ygbuciiV+1+IYwyVCWTbd1Jv3nd0uWmz0vh+eKiDCXwkzlPTttIl0KsS8Riv7nkJ6eHep1R6ljBIJE5iKTaiSWOPvc5WnLTdqWdEckdHRuz5QwUYNWk7y29ktimteqYNeKRmzcut93azcqqa85cM8pFLv/ch4pFgBFO3f5yQmKsck5VFGZNTb68OK3O5vN7BmBhJB9+LFyenPbxaXRI7qYMS6t2ex4/7J7QtfUVmRNZnCH+ZhUjBdZIMxyabNKOT1fDhB5Tm7ZeFlav2/BwrjX3337pVz61Y8OGDQOUlyFDhhcP/5aeptDDrWX/c89d9sg9d/3v3qe+87oT/Qdt3g9bafAQjuZphz/ApfflQgkR5A94PbdMuVeUHgVekTafrlZDRU8u/Ji8SWekIAEPNB5yUfHyMI7KwLaqSIiQD9OQj4e7ExHKpi6ktwe01ZnJpDwyWQW5ELq6RHo6SqG9XAzFEtsDsMM5w1/+JlNOigLiQz18M0Wfz8LD1s46kOs/lWmxyICcEKCVK5ZLftlJEBahpA7qAgPr09B37D0G0bIhHRGg2Vnm7igt2ivJR7t8BWCda3NyqxBIk+KsPNW5XMzpKIScWYFygTfapiGeKgPyY28SMZ9Eis9lBiN/kCDCUbikwwqEZYi+pU1Mvo19jGVBme2629BZA06OSIdViDeNrGICZcXrRj9BwlB8ql4YHp0KxweGwv/b9WSYHB+369+qNrMBZgRvslE3iJnJMHifAGQDK0f1IDSGxfNSII4j9kWsZzwviSQ8xi5OH2Wl5YKl5C0V1szhZTTaq/5ywuNeYARHMiCu4/SdkVt9j+zs8u2a6Vq0tuiatxZCm+6vDe0t4a3da0N+XuTaqIPX38rjnksIqAVIFnOC3GNepVYlaBv/pBf8LazkuyDY/B/zy5OEIUK3htWP0vgukZ6nh25R+3HAmdr78BUF0B6Pi5uQRkIFSWToXd84sy6zcTEvLK5auz50X7R1/n3vv+YP5qr1L131oQ895RXIkCHDS4U/ATKE2277H2dWhibu6X3iobeMHD+shxWDZJACmymkZxY0QIcUNEBJR5O4WwU8TP9m4mZvLDYHZX+rGT3I7HXo5EFrD1QezskDlYtgkkSWUHbMNYEIYXliaCkqhaiMOeKEX5S7KV/yS8lCdBjyYvHATjZ7ZKgL0pOH9LglyuUhyycgs/Cc6IA9jOM8KcKpFXVjDk17OR9WruwMq1d2SD6DBTy4RUIoN4GtlKzMNv+EBzuxLTYDyOTwqjT1JJ8NKc2qHUpPWVYSWx5YO1m1WYeICatNl/K8saf8qnetNh9GJyd1eH8C+sH6UoBQQoboB8JwR0A2IEemkFS/2JcxL4hvizWGoUw2fr/GQLeC5YnXBWJnylwEjbaNjs+EkbGpsHf/gdCzv0cy1Lu6NvCfOZvj42VDglD01MlW/FaUKEY0QBqs/hBJXatmLZtI1z3dD5zxLw6LSLtBvIoxNOaP5+dDWj7AzcF1WIAkjcXTFzrTzEg2Yj5Ic8NKVq0oDGJJCogE7pjOrbIt6k/WAsJuyN533e1zYVP3CsuHZKWw9CpBZycnNtxodxxvIVJ/n0xvh8gUqX0um4PyuXPd7YQmDesD1cfqp3uB24H7mrra00PttbcdcUfCo7Sk8QnOqr/C+P7xY4Ahro5lq8PqDeeESy6/YtejO7//c9d/5MP197//hl61ZVHpGTJk+Lug+fTKwMOs5cGvfa2jY9Wq//nNL//Vh2cGe9ty80zKrdq8ISbq0mE86Myhg0djfCphASGYH5h6BEpJ18OMWS3q+kU3HypKiOJmGAcrRnxQWi49qJHFGeWa10M1L4Vsila/eDkDHqQ2L0bxVXZjZrKtZFqZ+uCBj7WnWGIzUR/2KohMoNw5IBKoB9azwW7EL014nSsYaoBCgIDMi0gVwxkiPmtWLpe7LEJGfV0ZnQzVTOG033uEulACBMDrjeA59YXFWTxOndUWsxipnjYXSnVAgkujdyiX/mfX9ZkwM1Mxq1NUoKYQY18hzw5eua56neRhOIs0lA2hMMWlNNRjdp5XrL2PvQ/c+sMBgWFbDdxmaVIchMXTUbaui66htVjkdWK6HkZGx8LAwFD44VPP2HAXbbBOUCquN0AeViCIEPXCShVlev/RXd5uG96xNsX4iKaiXgzSgygz+oG5U36Az8taGP5SEWVxv3i96Usve8EBeUnc9EmtXrF+MaubDv6ivNgW+ZoHZJV7ByIkd0k/Os5b1R4uWL88tM2xECV1oByScRfKr7LsOyx5uiJJGpfNdzLCndzXuL0mRprwmxw+dVa45xMR0tne5MKrw+QqvX3Xse7ohwLEqD7PPcwzgu+gLwlRKpfC5rdfGa6/6WO3XrTt0t9Unwzo8JshQ4YMPxX8/TzxXsMYPtT/7u33/u0dvU/vzM9ODOZGhkfzs/WafoBigdGvRj3jICB05Cy/NOVg7yIjAHrYAh60KFB/lRVLhRS0HtY15UJFTtWrthlhVQzJNo9UNjYKRcEyoVm6IbC68fLly+SH/FRCRYpiZqZqQ0g8aCmL525UKBChQp5XwvOmYFHwKFubtAzRUdlGMlSOr38jp1m5lFdpSsU2EZ+C7b20spNd5bFMoSyaCtotYbQVJQQ9IMKVHk337THcEuNKxhUdB7BXlEmoMzWw4YmE2Piq0J4PJcUcIcgP/eNLEViyhiwmQ+OmjcyxQSzKFCKEDIYI6QcyqhaWxywDwSfiRiuBvfGVIPalWWkkG2VIGYRFcsWcFtenKMCWMDpeDceOD4Y9e/aEoaEhhUH6AP1GHziZJS/1Gxsbs3p53SKafeyIfbZYH3o7XgwoLwJZ1q+J39Aoq9mnpCFfsx5LI6aLSOdbKnwBWQ0i5kmSun5s2EKVyT2jHPrj/iYIMhL7xTMwNMXWLPahbi2qP3S1bZuMc5d1hAtWtku+iDAyrBCuoeolOWSjPjbEpriEE1kYiGXgdycfHgaQASEy8qNgGxbmT+KIM9KjCBtO0x/WHn5E+XC78rHsek3x+o6vWLc+fPSf3TzZfd7rPrB588UPJkVkyJDhZUDzW53hZYEeqm94/NmD44NH9u0YH5v4s5/78A1/8txzPdu+/8D/veXJR+6/aOTE4Rz7dU1WZ8M48wHQBxALEZSVK5bZGjmslswxM1OT0hBp4gmuB20aECiGwphMXCyWQk4kwDeI9CExrBZREbHmCmwON3Mn+OPNtVIhFzra8350lEO5zFtVUjwMNTBvR+VAdNiyQerFCKHbRFQbPHrg2xwaxfJmmB2kJIpE/IoH8zSSgTWfDBoXsGN4TdwnzEzXbOVllBF1tDRJW6inb3mheki52mRvERPWD+INMdIxNwgSRBrSIsjezGMyuPqWOajEQYSQCTl0f7McWoYbqwzxKGT6kflDZkkgXv6jx0bCnr37Q29vryn1k8lLk7ggg2EfCBwkKJKPmJ46ODz8J7EELQXvu4UgzNvq51MhplsKMXwpGTEf7Ytt5KyroIy0FYKjfHYdsZb4UG8cysRNXzVle39zLkA4WhXH+ku6pvqFEuoqolVk55zlpbBhVWdonZ2y+xSrC/na5J5VdooEJl9uvBRh5bC/YBLvNx7nJD7JSzo7FGWtkEPVkduHieFyNIHh8TpvPoqQV/R9nc0VQvuKVeG8Cy46ccV7rt7+8Y9/4rPqn8MUlSFDhpcXfLUzvEKgB+r5X7rlv35h1/cfumbgaG+YqlTDVI1FGqVgsdZIkfALkwUG8fLKr80pwDoi5WEPaB2uZyADTITO2+vlWEjsSOYY+ev5aAvJ1q9YuxXsbnC3VJZZd6TZLR/zgNpLbFEhclSWP+/zdfI5LF+QCggC4iBS1E2KivqaHC+LVXtNUfChEphvJTWBSwdqhJWErEqSydTWljA1XQ/TFVQK85pog+qDAsWaAAFiqBHlor6yNX4km3pgOULR8nYYc4HoI7bMqCt9mbWCSiVJR++q31BcpmQVoBpQk0hyTMMh0E4QOAKcFJkihzQpCCI0PVMNh44cDc8+s1tuKV7PJiDRsWD+iQ5bNTqxYjWJSDO9eVWWk4xmuIPe8roS72kcLofymmHpNPRHOg7gXyrfi0E6L8AdwzhzxDZyb1mctUe0WGkikXfioztC59iv/tp8UzbpsOBAves5ned1P8+7RWm2tWaGISwzbaEWzuwohe4VnaGt5sNPkHAsmFjtGJZSgAFiC6ivETEIMHHNJAJ1wae8ivRJzp6HcFa3hmNzZkuKGVW7pnumY+WakNM9d3b3eXveeeV7929++ztuefOFr/+6y8yQIcPPEj/Zky7Dy4KjR4+e/1f//Y/+cN8Pv39dZXSwqGetP3T1YGdNosmqFKf0H4QAIsCTGkWeVkJR8TAXJg6JRSKEMnIriltiolXIb4fFitBJhcex3grKTIfID/tvsY6QTWAuMvyWM2tRuchaPJAtLCWuVEyjNKtnQFGhAFFH1gYdkKiyZKIqp2p1GyZUQhua69RBe3iVfroW7A0aLDuQoEgmohWBNrKtBitEMy+Hg/iC6rasa7nKYW0aiA9kgP7ASuCKjHp5/exkv/x9bRkUtw7VkT6AIKKzIT8T49UwPj4Zntu714a4sAXQBtOido5wd+xjCAzEzJW/Yr2zG/EvFQuvofujeyksLvdUaZfCqeobyY/1cZIOY5+VwX2re8P6XfcB8RyQTYgFw0lgsXz86Tqm5XtaLJNQnhDWthfC+s5CaBFJtgnPXBJ9OKGVLHU91557lBDuB3EYfen4YI5Pi9so5TWCxNCcwn2IDiLNOmPzYbJWDV0rVoZVZ54bOruWP7huw9kHt116+aMfvOGGv1D2DBkyvALxkz3pMrys+MF3Hv7lHzx0758//dgD5fr0uC1GyPozDJMNTE6FofHxsHxlZ+hoLyu1k5f0gaUAZQ3ZYWHESIJYPBD48JEUlI44TOa3RHLo4e96BuXgpMrlyt3mRIBFFrECYSnKF9yPxYi1eMrtrCUEyTDqoNpwlvqhfqZ4VC7ipUBQKwXVh/ohmyGF2pxkq4wOESzxHxErymbysdo/XgljkxWlUiuVz+uF3mLoQWVKO0WSZ0NglC3lhlWokOcNMWpCP5FOtWiB/LhiVamKs4ZbHiNB6h/cDcWrM9aD6WmG3SBg8+HgwcPh0JFDYboybUrdtS19xpks5LUWN+oLIEAchMWj2dcvHi82z+J0p8rndV6ImNbvl6afM0daHtcgLSOG20sECucsn/qYYV2oBcRH6RRm878asu2kPKnyzO+yY10aUBp7U0t/rfP1sFb35FkdZV3ZWRGa5HogASE6uJe5vhRgVh1ddF5gYJJzXMIBwsMQF8tRzMgxU9F9lu8I684+P7zhwrf2nHPeBXd88jOf/ILqtN8KyJAhwyseJz/hMrzisP3rd37khzsf+eqPHnuopT45Gir1Whit1sORoWEbmWHxw/bOshMIe4j7Qx7li74gDCXB4W9JSc3nnPSQB0XlhMjD4vAVblf8SEOxpWTlWDSxIIKSD+3tpVCWgmEOEtSgVqlI8bSEgshLsSiZKBcpn1YxH6bhoHyMaqguRLXl5kIpn7cJ2QRgQ2GJgXodxYQinbc9oxgWmZmpi/xUw8RMVWl9EUXqhGLkYEgsuqOytPrS1rZC8vYZDeJwRQxIa2+nmSxCvJ2mGI1IJn0rDU0YE9TNWqG0rNw7Pj4T9uzZG/qOnpDb5/nYdVAen8vj10TCGvXiHOteF8GN120pWP2szksjkWiENspPty2GvRjEfBGnyutp/T6LtYBEmKWMnrb24fY4ZBGWTPsiiWJoN+kYTkJWQkREJJnCrwyWz5IndcNvPDaBXytPF9PSXwqRX31Sr4YzO/JhXRcLbiaE12IB5QUbLrPX1FVuTfcq2+PwOj1hNd1uvOk5qe/d+nP+Qdi05ZLQuWzZn176jituv/raq7PJzBkyvEqReoxkeCVDD+3i12+99fLn9v3o3sfvvy9M1yqhZ6A/zIvMlHOFkDdLDJYXSIcrC3vIo1QS5WC62OI8vkEORIQ4ExEJka1RRBosPpCD1jiMFsmBC+PVciYyxzjLp3NRMlifiPAib6qJNLAvGYSNuUTMVzILkkgSiyG2F1QP1Ytf2pX5tjBtQ17MrXClSP0rNV8dmvaQn3KwFkQrirVJB25qZ+fkAEyOdstEQz16elKrDMJJ2tqavKnFpF1kqg2QIAga/amay+1DNdYX6puBwZFwqLcv9B8bDEOjY6rnjJEaI1GUoLR2TWL9kjpFv82B4Vol4REx3twNP23zuqVBHCD9gnxyQ978BkjDyYdjYd4XgyifIcV0WRHcI0ZAkmKJivH0P/AtSKKceCT9oyNWmWzIivlpP/N2FqNRvvJiqbN7ReSGtxTnZiFCpXDWinaRsPnAVi1s48JwFktXTJuVR2SI2fj6ocH6Xmzo27FiTdh88SXTW7Ze/Aflrq6HL9i0ac/Wiy7q9YIyZMjwakbyxMjwaoGUQ/HBr99+87fvv+dPvnrH16QIZm3+TZ4Jw7xhBMGAuLRKUfMLXP9SQ+RrKgiUPxGESYkDlDmAxLiVyIkKlhPICtsTcBgJkp/X2ZEnp5Om5CCP7bWWWE6sLIabdJZKsjKZcM0cpY5OtrAohfZSLixrFzkSEeJXOittV2ZZP6VFSmpWv8DZXRyF7fOgUH1YhSSq0SbOsQ0Qinq9aRGiXliMIHtYGGJfWP0VZxYz3hxCID2TEBeFmjwIEP1h+RRPObiZf9Rqr8i3hqGBkdDXfzT0HxcJGhm1OUixHJd7aqRJUMwT65jOjz9isXzO6bSgkR4yEpqToRenSyPKbYK0zfTRYuUi+PB+PzWQSZ4o2/NAlBAXw2M/eJyHy5X4kzoprFmbpSHaJ6LDYBhv80k2lqU5+qoe1naVw4pCMUxOTATb8kblsdUNq77P1Gqh2N4Ztr3rfWHL1m3bj/b1/dq/uPnXB5ZtWJZtSZEhw2sQyVMlw6sNUg6lP/rPn7/5we/s+ONHfvC9UGqZM8sLK0P722BS1rq6HAwbmfVDSqTx+rlrMEPaDSwd6l6ZeQUcooDiN3/i5swB4YJcuDXJLTQQHOJQaKyUzZky0pYOypBEy8ek6o5SPnTGV/Hby2pDUYlcqUelSFpkk5ewKC8e+GNZgDN5mCANCbJd56enLV1cPVqplMdOjfy0z+TTCyoLS5T3SVPZW5m0oTUfWP9lcBASdDz0HTtuE6OR80KIdY71jTDZqTDclL8Y6XRcX6xy6XwRFoZVy6wyHr8wneTQ2iXKiHheueZwufFIyzGLobwx7cK4hQQv5o9ufaqPm/G8XWjCEjRjFoK84jw4bFh2lh8FuHl9fp5h2ZaQn1V4rR5mdO3aSl3h9W98c/j4P/nHjz36vUc/uG3bdRMf/ei7J1xahgwZXstoPlEyvCqhB37xvh0PfPpbd/3t7379jttLY+NjUvwiI62zttVEKc8wjhypH+soH34lR9jO2olGSSspdE7TAoRFBxLkhMBJkciQZDsZcgKGMva5Mj6Hh/kUEVGfkZ/D5iMjH9ImspXPzZs1KF8shLIICtt+sMZPSQQGa5dv/eEKF5KxmFxxgHiO9YzEjXCGP5TC3hqDCLE9ibIr3tvtcpxkmc5VxxEW68xhESoCkhTacmGmUg9HDh8NvYf7wsDgoBEtl6M+U7lpINdkpEC6eI5HBOkbWILEcE63E6TzNNLxBl6KrDThRGRRlRYA+ek8C/Of7F8Au+g6rDNThUDKFqEpR+mUXjVV2VzbJDgB6Vjgc6ly02Hkp902JCeZOV2xudpsOLP79eH8N77t2Xe988r/dPWVN31t3bqWKbXxZGEZMmR4zeMUj74Mr1ZIEbT//ud//48fe/wHH33mmaeXTY+NSBfNSl9LWZpikaI0nYRSx0Lkb0jZ3B4pHyw0zpqkaNigUvrB5v7ogAjlpWwhMGnF6+emHjG5+rPhNUsfSVJLY6jKk7sSZ1iO8iFDWJNsTaA8CzYWQocIUblcCh06WLmaV/5dlhWVKD5XipEQRSJAGvyUAUiKkwUVmdida/NVpGlLVPa009Mm7VGdiKMdVlerutSr+qpSbQkHDx0Ne3r2hxMnBkKNOUsxnxDLBSYfMpJCrKcpbEUxd4e/BeQngVqWuLxusRzqzqRyepwk3gYvl+ucTgvSbuD+hWEvhBeSt7jdEYvzWZ+kzjE8YnFYTLdU2ohGXPIXAbllc+Mr331VOP91b/jwb//b37k9icqQIcNpiubTKcNrFnffdfeffe+R777z29+++639Rw6FmeqElAlWHlcqeSxBLT7vhUUIGUMThzEDku1IoF/SkCIUCsQmzgfyt6kgD65olN0JT3IwLygPoRHhiBYRX6QR0sHBb3OkSuFLhC2Ap3rZsJopdob4kJEPRbMO+RpExVIxFNuLVgbzeSBcaSCfAzQsPEndUZDEeR3VZogdFU8Q6xnT2TYaSXvJQ3vtlXv52XdteGQqjOjo6z8RDvQeDFOTk5Y/ItYjygORqC32R+tWDPf2qeY60kgTpEjeuASqLR92pHOky4pYLDOd4+Q4Rzr8+dKk8UJpiI/1Wpw2+uM5tpn0S8klbHG4k0bC3frGnCAMk2et3xDO6T73H9122+23KfxkYRkyZDhtsPDJmOE1DymKtZ/73Of+y3PPPlvs7z/eunzZim1T1cmNo6MDYXDwqJT4mLSHFLF+NedEALC48Dp8Y0VoyAtkQH8KUpgTCJSMExuRBUvPcJmToUgssFRYfBKmZJaOfc5yRSclTGhVJb0s/pAp4sEealg7cmwFovSFAsN0Im2JPAhOgxAozDe3dDks5mhhphNpB3OFfC+xSILiHB5koEyR435IIfVwi1ZTz7ba22ujw1NhX0+vjv1hYnJK8U2CApCTVs5p2SAqd8KxkHGk49OIZC/GR1nmVxGRC8b+Tmt3cjSr4YQhXU70c47+Jha2AeBfnAcs9lPWYiwlK420X5fLkCZ+ESQjrZc5Z8Ow6eLsWhAnd1wYUQ79t4TLLnvP3R/72C/+yo033njIIzJkyHA6ovkUzHDa4557HvnYieP9Ww8d7glDQ4d5w+mq8fGJt/X07AtH+g6HsZERm2/EooZFm3zNGkNzRpTaWrH26HaS0rGzVI+TEshNorx1GJlISAXEBcVO+pZcQoiMsIi4iHyQgunJSmBlSbSIV0KkCBMZgphEUuVul00aZOFnlWgjQsrLYcNpIkHmN6LVZkoWP2+P+RBhdFulLQ1ysVrZukfyVyoiQaMz4ciRE6FHJOjYieNhlnf8k3Y2FLRko4IJWwyrgw7WFZqpVGyNGsokL3koHgLnFremjicPnpjf3ITTZwxrKn0kExbvM4UtxakQ6xzdJoN/q08iT3/RbWg45UjyWhjOJI705OPfdnBPwuLE5/hpsq2sBJSfwOpCHp24NggjjGUOGiQHJE6CbMVpilUay69rwZDjli2X3vmBD934qzfffHO2Z1eGDKcxkidWhgynxv79hzY9/sTjb3/04Ydzk5Pj54hT/MbQ4LHw9I92hvGJMRu2Ktg6PJGEiLDoI5KWeNhQmsVDKkRmGpYkV1QcMZ3PQ8IvWTkITpSj/Epv+RMSRDrKjn5Ij72pZgfWJp9HxCRre/Vf6UuFslmV+BKwMjCq13b6r3s5DJ24bk0IFFYkFK8Ut1Sv7Q81PDoR+o4eDwcOHAknTgyGqsjMYpBXH6b82crB/AlwQ8Bs6w/2Pks0OFYMjFNmAVG5PsHch83IQx9YnZIDRLeRLSMXLguod+xMzeNkY9Kan79ERoQTDj9bHNGeyduxIHniSU6R5DgSt+V3eQ0kYXxYXVJRbtVhbhQ+iI/8pJ9rEknC0vKie0EZCZCHVQmCy/pA77v2Q4/fdMMvfPymm67bkyTJkCHDaYjksZUhw0vDY489sW3Hw99de7zvQHu5XP70bK36zrHRwTA5PhoO9R0KA8MDaCAds3azsSCiD685CXJCgxJ2woR2jQrZhqIED1a40luMFDx5IFlN5Y3iw/qkPAQpPC/S4ySozaxB7e1F386jzJthpdDR3mEWJmYPm95MyonK1YiHyoxvi6FFKQ7iwBtH7F02NDwWDvcdt4USBwaHQ6Xq6wMBZNFO/NHSpNY24iKwAtWZLJ5YRSLIY+saqX7uNkZg8iIJAmlZRoCAZKWClamZnvzuThGc6F4Ewmi/ohNY6xel9cjY7jReKKzpVjnWPMrDgXyIqfc7cOvP8+UHXBf8Sd0gq95liml1MerLianJ8OnP/Juw9eK3X/2RGz5wr6fIkCHD6Yj0kyxDhr9XHDjQf96Pntu9fGzwyI3Doyd++8knd4andu0M0xMTZpfI50UJzHKUkCEjRBzuR5+hbKPCjWdXdK7wGmH6w01YlANpYviuWGgTASqHrq6O0NFVDu2lUihY2SJH+WRz2YYlS6QFWQlpMAIgiMJQSKMcSMVUpSYSNBEO9B4J+3oOhKGh8TA7V1MKHzIjXSQvuCNBsfzJmTjmIznBcYUe42kLip8RNtzxSOdPuxcgsQQtGa+6Rzkn5VsK9jq71y2NZl7v93gsRgxbHOf+VJzkmRVJYu3Mf9L/wNPj97BICsHJZVAXLF5Jfl0Pu4bKU6lWwzXX3sAbYlf94ef/w32eIEOGDKcjmk+YDBl+yujt7S1v37592eTk2O/u3bv7n+567JGWiQnmGbX60Bmv8OuMcs0xFIblJ6Wo0+e0AgUxHfkhNSyOWCi2BV7n580y3MWCznkfKrN1h0SOmFdkSwBQPvmV3ghRzgkRQ2FYl2wCOKNMWJpmW22F4YmpSjhw8HB4ZndPOHZsMExNV0VoRIJsKKu5aKNq5m1RGbk8FiwfvgMoctLFNhHcyCePkSCliUQohsf86XOMN5xEguwkNBwelyJEAHfa74julPwEln7Ra/8L6qG8DWvMgnBHLM/hJLHpdyLD2Vd7NpfHWBILMKTlUCMPT6xigg2HJe5qpRI2bb00rFnffdU3vvI3GQnKkOE0RvpJlyHDy4pbbrklX6tVe555+ql1P/j+d/KV6clkHg9kxpW0HVJm9maUkRXCzLlAUUfy5MNsIhsiOsz3KZYgRLxNVpDbV5wu5PIiIp6XN9LiXCLIDmdW3GHxR/Zis/WKciwfAFFTGvnZZmFyqhr6+wfD7ud+bJagkZGxMMUaQVh12HgTK4SVkMyNSr5qTtKoh8v0IZ45DBWmxGOTaAvkh3YTnsy3NqTb/UJIp41uL6fpXox02IKyUgscWpqEQKXTR3cMt+uWtN3DnNQ08zSJSswTEd2cycUSCjY02Ujjfu4FgqiryYhVTghmRHQz/Lh529vD2vUbRYK+kpGgDBlOY6SecBky/Gzx5S99+Rt//dd/+YEfH9jTCpkoiZxIs+lfKpDDhqhIiSUFgiCnjqjc8DfIkEiOkw3fwqMxaRpLjhQv6eLEalucUWcjWG0Ky7MmUT50tZfD8mWdobOjbHuEtYgwVWuzYXx0Ihw7PhwO9R4NBw/1hWODw2Fqmje7ZkWCUNhYLpwwNEiEzqzK3Zb33feZp2Skzime1Qc/ycmzgHwkaLaTRjsBeSEsJSeNFyNjAdTv5GGeUkTSVEOUlz7HOkS35U/iEZP2L3bDJG1IS+5YZCPezGPRAtYsIwI3XobWuCotugcYpoR4vuPyK8PZ3ee999a//Iv7k+QZMmQ4DZE8VjJkeOXgK3ffvWbXQ9/79r3bv3nWdLVy5sjISKhVZsIsq15LmbG4o68w3SQz3MnGmYiTorWJ01J4Hp8QIIiOElm88SsnH5EgQYRYj4jX/5k4vXrVGSJD5VCtVmz3+lqtKhI0F/oHRsLx44NheHg0jI5P2hthKOpZszz4xq5A4pNzUo4IGK/t2wa0CjPipYrH/dwI06flw4JCHqlwiyfOrSrR7cKbSl/+hgmkiZgujTRRiFgqrAlkcCQEKElLm93fNFOl5eCOliDcRngY3kvqaXlhOdGd5I1nsDgsRplFKelzliVgDldcMqGzoyN0di7Tdas/29HZNfPmN705vOUtF4ULLrjgmx/5yE2/oz5pFpAhQ4bTGic/ITNkeIXhtv/zjatbqrO/MDI2cMauxx8J+/fvfWO1Vn/d9HQ1TE9PhuHBgTA5xVCaD2NBdJhTJC1phMMnXrvVh6EpaWYjUEaKkjPhxUIp5Bk261gW3nXle0d+8zd+a8td2++99NixYx8bHx0Ozzz9VDh08GBBDGv9gf0Hl5XL7S1nnbXhx61tbesOHPzxBYcP94a6iBIyJycnzeLghMWHxHhVvygP844wnqCLSYtGxm1pze0ED9IBmcOEZERPsfanOPLF9AbSnYIE+TCUwwnFwrRp4rEYHoN8J0E+hIdtRXVMsll+/tNyVDZJSUm4RSFGZ4W4QzKpSczGqZEWnyJtKxE5GWZEHhvfdnZ2hTPPXB/Wrl3bNzs798Q1739/7Q1veNOtH7zuqsfU5j5yZ8iQIcMLYeGTMEOGVyGkNLs+/3u/91vfe/TRzunJmXNm52evPNLX23Xs2HGRkYlQZmJ0ge033NqTgxAx74i5PvKLVejIhdnZEN62aUt4z1Xv+eKnPvmpf56If0nY++PDl+7Y8d3S8NBQy+pVy9903477Lug/cqQ1VGubq7XqpU8+9USoVmZCQXUyCxaZ4D1yGHGB4ECGsBWJ0MFvcskQoJEftcF3sSezpbKJ3ZH0RDRIUGANIvrKTqR2R4IGedG5kUduyAp2HhZ8pAwq4uGso+TWG3LqxKfPz3Gn/i1GHM7lOIkisim/rrIIazG2NB9q1Zo8rba57Vnrz9Z1K06WiqWeM85Y29Pe3nHk4ku2HvvX/+rXvqk6PmVCMmTIkOHvgIVPzAwZXiOQgl3dd+LEm+64/c5tP9q1a2NlZuZf7tnzbMuBg/tCf/9RpfBbf2N3d9i0aXPo7j7nrjdfdNFDm7Zt/Zt3bN58xCJ/itix4+Hrtm//1nt2P7f7Ez09+9bs37c3TE9NhWIhL3ImYgDNEEGAeNiQ0izWILUrfmMhD/IzxwU3BAhaAzlqWIl0APeb00A4BCQCNyVBWiAxlk9nhh+xH3FYakaglJYJykrlYYL5yeceCwPxjazGQd7aXKjP1s36dsaater/88z61l4u9a8+Y80TGzZ2319sL41ccfnlO6+87LJjqks/sjJkyJDhp4HUozFDhtc+pIgLX73jjkvvufeBNdu2bAmf+OVfeqLc2tqTRP/McPudd257/JFH/uHY2MS/z+cK6x7buTM89eSuMDE+HPL5EEp5Npvl65p8ZRNW4zTDHEKT+HA2K5G5IUJJnI5EgqdJ5icZ3YpxCXkBvtIyK1afPO+Hs7ljFUSAGCqr1eoS3hpWrFoVus89N7zloreEQwcPP/nGCy88PDE1c2epszj4iz//8wOXXnzxg54zQ4YMGX42iM/DDBkyvIIgctH62A/3nHv/3dvPWL68fWvPvr1/vnffvnC0vz888+wzYWpywtYcgtzYgJW+ycZFREp8oUa559yaBFGZczuR0rtlCEB5jAhxyG1WJpPjJIgX8nyMDiKUEB8OfVRFdJibdOGFbwzr1p0dNm7sDt0b1983eHzwi22l/MGzzuquXnfNtcMXXnjuYZXhY3EZMmTI8ApDRoIyZHiV4YEHHlhx9Ojw2oGB/ht37979mRMnBs/aseOBMDw46JxlbjYZ3IIQBdt9f14OX2dHlAmLjYgMX378vtUIlAiyo3T8iVfxur+FKqxUKocrrrgibN26LZxz7sYvPvv0vv/43vdeNnHttdcOieQ0zUQZMmTI8CpCRoIyZHgNQGQmf+edd+Z37tyZhDj6+/sDYX19feGzn/13vz5TqZTq8/Nzw0Ojy1efceavdnZ1fmtqenTXeRvPHt3Qffb2D3/wgzY0uGXLFjsirr/+ehGgrVOJN0OGDBleAwjh/wMzHegkYXaijgAAAABJRU5ErkJggg=="/>
          <p:cNvSpPr>
            <a:spLocks noChangeAspect="1" noChangeArrowheads="1"/>
          </p:cNvSpPr>
          <p:nvPr/>
        </p:nvSpPr>
        <p:spPr bwMode="auto">
          <a:xfrm>
            <a:off x="3200400" y="4267200"/>
            <a:ext cx="2438400" cy="24384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2" descr="C:\Users\Sharon\Pictures\MiniMoves\Single body part balances\Hip.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1200" y="3079934"/>
            <a:ext cx="5062538" cy="2435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0"/>
            <a:ext cx="4419600" cy="1523999"/>
          </a:xfrm>
        </p:spPr>
        <p:txBody>
          <a:bodyPr>
            <a:normAutofit lnSpcReduction="10000"/>
          </a:bodyPr>
          <a:lstStyle/>
          <a:p>
            <a:pPr algn="ctr">
              <a:buNone/>
            </a:pPr>
            <a:r>
              <a:rPr lang="en-US" sz="9600" dirty="0" smtClean="0"/>
              <a:t>Foot</a:t>
            </a:r>
          </a:p>
          <a:p>
            <a:endParaRPr lang="en-US" dirty="0"/>
          </a:p>
        </p:txBody>
      </p:sp>
      <p:sp>
        <p:nvSpPr>
          <p:cNvPr id="4" name="Title 1"/>
          <p:cNvSpPr>
            <a:spLocks noGrp="1"/>
          </p:cNvSpPr>
          <p:nvPr>
            <p:ph type="title"/>
          </p:nvPr>
        </p:nvSpPr>
        <p:spPr/>
        <p:txBody>
          <a:bodyPr/>
          <a:lstStyle/>
          <a:p>
            <a:r>
              <a:rPr lang="en-US" dirty="0" smtClean="0"/>
              <a:t>Take your weight on your:</a:t>
            </a:r>
            <a:endParaRPr lang="en-US" dirty="0"/>
          </a:p>
        </p:txBody>
      </p:sp>
      <p:pic>
        <p:nvPicPr>
          <p:cNvPr id="4098"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495800" y="1371600"/>
            <a:ext cx="2647950" cy="5057775"/>
          </a:xfrm>
          <a:prstGeom prst="rect">
            <a:avLst/>
          </a:prstGeom>
          <a:noFill/>
          <a:ln w="9525">
            <a:noFill/>
            <a:miter lim="800000"/>
            <a:headEnd/>
            <a:tailEnd/>
          </a:ln>
          <a:effectLst/>
        </p:spPr>
      </p:pic>
    </p:spTree>
    <p:extLst>
      <p:ext uri="{BB962C8B-B14F-4D97-AF65-F5344CB8AC3E}">
        <p14:creationId xmlns:p14="http://schemas.microsoft.com/office/powerpoint/2010/main" val="765367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1600201"/>
            <a:ext cx="5257800" cy="1295400"/>
          </a:xfrm>
        </p:spPr>
        <p:txBody>
          <a:bodyPr>
            <a:normAutofit fontScale="92500" lnSpcReduction="20000"/>
          </a:bodyPr>
          <a:lstStyle/>
          <a:p>
            <a:pPr algn="ctr">
              <a:buNone/>
            </a:pPr>
            <a:r>
              <a:rPr lang="en-US" sz="10400" dirty="0" smtClean="0"/>
              <a:t>Knee</a:t>
            </a:r>
          </a:p>
          <a:p>
            <a:endParaRPr lang="en-US" dirty="0"/>
          </a:p>
        </p:txBody>
      </p:sp>
      <p:sp>
        <p:nvSpPr>
          <p:cNvPr id="4" name="Title 1"/>
          <p:cNvSpPr>
            <a:spLocks noGrp="1"/>
          </p:cNvSpPr>
          <p:nvPr>
            <p:ph type="title"/>
          </p:nvPr>
        </p:nvSpPr>
        <p:spPr/>
        <p:txBody>
          <a:bodyPr/>
          <a:lstStyle/>
          <a:p>
            <a:r>
              <a:rPr lang="en-US" dirty="0" smtClean="0"/>
              <a:t>Take your weight on your:</a:t>
            </a:r>
            <a:endParaRPr lang="en-US" dirty="0"/>
          </a:p>
        </p:txBody>
      </p:sp>
      <p:pic>
        <p:nvPicPr>
          <p:cNvPr id="2050"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133600" y="2438400"/>
            <a:ext cx="4638675" cy="4790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solidFill>
                  <a:schemeClr val="bg1"/>
                </a:solidFill>
                <a:effectLst>
                  <a:outerShdw blurRad="38100" dist="38100" dir="2700000" algn="tl">
                    <a:srgbClr val="000000">
                      <a:alpha val="43137"/>
                    </a:srgbClr>
                  </a:outerShdw>
                </a:effectLst>
              </a:rPr>
              <a:t>Balance</a:t>
            </a:r>
            <a:endParaRPr lang="en-US" sz="7200" b="1"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90990" y="1524000"/>
            <a:ext cx="2231081" cy="149091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3149" y="1434891"/>
            <a:ext cx="2000836" cy="3821740"/>
          </a:xfrm>
          <a:prstGeom prst="rect">
            <a:avLst/>
          </a:prstGeom>
        </p:spPr>
      </p:pic>
      <p:pic>
        <p:nvPicPr>
          <p:cNvPr id="6" name="Picture 5"/>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58299" y="2708237"/>
            <a:ext cx="3005374" cy="144475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706799"/>
            <a:ext cx="2779401" cy="2883975"/>
          </a:xfrm>
          <a:prstGeom prst="rect">
            <a:avLst/>
          </a:prstGeom>
        </p:spPr>
      </p:pic>
      <p:pic>
        <p:nvPicPr>
          <p:cNvPr id="8" name="Picture 7"/>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96000" y="4661914"/>
            <a:ext cx="2203478" cy="1857719"/>
          </a:xfrm>
          <a:prstGeom prst="rect">
            <a:avLst/>
          </a:prstGeom>
        </p:spPr>
      </p:pic>
      <p:pic>
        <p:nvPicPr>
          <p:cNvPr id="9" name="Picture 8"/>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77277" y="5452351"/>
            <a:ext cx="3484949" cy="1189599"/>
          </a:xfrm>
          <a:prstGeom prst="rect">
            <a:avLst/>
          </a:prstGeom>
        </p:spPr>
      </p:pic>
    </p:spTree>
    <p:extLst>
      <p:ext uri="{BB962C8B-B14F-4D97-AF65-F5344CB8AC3E}">
        <p14:creationId xmlns:p14="http://schemas.microsoft.com/office/powerpoint/2010/main" val="712198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14600"/>
            <a:ext cx="8229600" cy="1143000"/>
          </a:xfrm>
        </p:spPr>
        <p:txBody>
          <a:bodyPr>
            <a:noAutofit/>
          </a:bodyPr>
          <a:lstStyle/>
          <a:p>
            <a:r>
              <a:rPr lang="en-US" sz="9600" b="1" dirty="0" smtClean="0">
                <a:solidFill>
                  <a:schemeClr val="bg1"/>
                </a:solidFill>
                <a:effectLst>
                  <a:outerShdw blurRad="38100" dist="38100" dir="2700000" algn="tl">
                    <a:srgbClr val="000000">
                      <a:alpha val="43137"/>
                    </a:srgbClr>
                  </a:outerShdw>
                </a:effectLst>
              </a:rPr>
              <a:t>Travel and  Balance</a:t>
            </a:r>
            <a:endParaRPr lang="en-US" sz="9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8275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5240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800" b="1" dirty="0" smtClean="0">
                <a:solidFill>
                  <a:schemeClr val="bg1"/>
                </a:solidFill>
                <a:effectLst>
                  <a:outerShdw blurRad="38100" dist="38100" dir="2700000" algn="tl">
                    <a:srgbClr val="000000">
                      <a:alpha val="43137"/>
                    </a:srgbClr>
                  </a:outerShdw>
                </a:effectLst>
              </a:rPr>
              <a:t>Low Level</a:t>
            </a:r>
          </a:p>
          <a:p>
            <a:r>
              <a:rPr lang="en-US" sz="8800" b="1" dirty="0" smtClean="0">
                <a:solidFill>
                  <a:schemeClr val="bg1"/>
                </a:solidFill>
                <a:effectLst>
                  <a:outerShdw blurRad="38100" dist="38100" dir="2700000" algn="tl">
                    <a:srgbClr val="000000">
                      <a:alpha val="43137"/>
                    </a:srgbClr>
                  </a:outerShdw>
                </a:effectLst>
              </a:rPr>
              <a:t>Travel and Balance</a:t>
            </a:r>
            <a:endParaRPr lang="en-US" sz="8800" b="1" dirty="0">
              <a:solidFill>
                <a:schemeClr val="bg1"/>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87761" y="4271934"/>
            <a:ext cx="1435906" cy="95953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5008" y="3944774"/>
            <a:ext cx="1287723" cy="2459643"/>
          </a:xfrm>
          <a:prstGeom prst="rect">
            <a:avLst/>
          </a:prstGeom>
        </p:spPr>
      </p:pic>
      <p:pic>
        <p:nvPicPr>
          <p:cNvPr id="7" name="Picture 6"/>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52565" y="3581400"/>
            <a:ext cx="1934235" cy="92983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289" y="3226286"/>
            <a:ext cx="1788801" cy="1856104"/>
          </a:xfrm>
          <a:prstGeom prst="rect">
            <a:avLst/>
          </a:prstGeom>
        </p:spPr>
      </p:pic>
      <p:pic>
        <p:nvPicPr>
          <p:cNvPr id="9" name="Picture 8"/>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40112" y="5231473"/>
            <a:ext cx="1418141" cy="1195613"/>
          </a:xfrm>
          <a:prstGeom prst="rect">
            <a:avLst/>
          </a:prstGeom>
        </p:spPr>
      </p:pic>
      <p:pic>
        <p:nvPicPr>
          <p:cNvPr id="10" name="Picture 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3400" y="5638800"/>
            <a:ext cx="2242886" cy="765617"/>
          </a:xfrm>
          <a:prstGeom prst="rect">
            <a:avLst/>
          </a:prstGeom>
        </p:spPr>
      </p:pic>
    </p:spTree>
    <p:extLst>
      <p:ext uri="{BB962C8B-B14F-4D97-AF65-F5344CB8AC3E}">
        <p14:creationId xmlns:p14="http://schemas.microsoft.com/office/powerpoint/2010/main" val="296053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5240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800" b="1" dirty="0" smtClean="0">
                <a:solidFill>
                  <a:schemeClr val="bg1"/>
                </a:solidFill>
                <a:effectLst>
                  <a:outerShdw blurRad="38100" dist="38100" dir="2700000" algn="tl">
                    <a:srgbClr val="000000">
                      <a:alpha val="43137"/>
                    </a:srgbClr>
                  </a:outerShdw>
                </a:effectLst>
              </a:rPr>
              <a:t>Medium Level</a:t>
            </a:r>
          </a:p>
          <a:p>
            <a:r>
              <a:rPr lang="en-US" sz="8800" b="1" dirty="0" smtClean="0">
                <a:solidFill>
                  <a:schemeClr val="bg1"/>
                </a:solidFill>
                <a:effectLst>
                  <a:outerShdw blurRad="38100" dist="38100" dir="2700000" algn="tl">
                    <a:srgbClr val="000000">
                      <a:alpha val="43137"/>
                    </a:srgbClr>
                  </a:outerShdw>
                </a:effectLst>
              </a:rPr>
              <a:t>Travel and Balance</a:t>
            </a:r>
            <a:endParaRPr lang="en-US" sz="8800" b="1" dirty="0">
              <a:solidFill>
                <a:schemeClr val="bg1"/>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87761" y="4271934"/>
            <a:ext cx="1435906" cy="95953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5008" y="3944774"/>
            <a:ext cx="1287723" cy="2459643"/>
          </a:xfrm>
          <a:prstGeom prst="rect">
            <a:avLst/>
          </a:prstGeom>
        </p:spPr>
      </p:pic>
      <p:pic>
        <p:nvPicPr>
          <p:cNvPr id="7" name="Picture 6"/>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52565" y="3581400"/>
            <a:ext cx="1934235" cy="92983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289" y="3226286"/>
            <a:ext cx="1788801" cy="1856104"/>
          </a:xfrm>
          <a:prstGeom prst="rect">
            <a:avLst/>
          </a:prstGeom>
        </p:spPr>
      </p:pic>
      <p:pic>
        <p:nvPicPr>
          <p:cNvPr id="9" name="Picture 8"/>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40112" y="5231473"/>
            <a:ext cx="1418141" cy="1195613"/>
          </a:xfrm>
          <a:prstGeom prst="rect">
            <a:avLst/>
          </a:prstGeom>
        </p:spPr>
      </p:pic>
      <p:pic>
        <p:nvPicPr>
          <p:cNvPr id="10" name="Picture 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3400" y="5638800"/>
            <a:ext cx="2242886" cy="765617"/>
          </a:xfrm>
          <a:prstGeom prst="rect">
            <a:avLst/>
          </a:prstGeom>
        </p:spPr>
      </p:pic>
    </p:spTree>
    <p:extLst>
      <p:ext uri="{BB962C8B-B14F-4D97-AF65-F5344CB8AC3E}">
        <p14:creationId xmlns:p14="http://schemas.microsoft.com/office/powerpoint/2010/main" val="4186813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5240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800" b="1" dirty="0" smtClean="0">
                <a:solidFill>
                  <a:prstClr val="white"/>
                </a:solidFill>
                <a:effectLst>
                  <a:outerShdw blurRad="38100" dist="38100" dir="2700000" algn="tl">
                    <a:srgbClr val="000000">
                      <a:alpha val="43137"/>
                    </a:srgbClr>
                  </a:outerShdw>
                </a:effectLst>
              </a:rPr>
              <a:t>High </a:t>
            </a:r>
            <a:r>
              <a:rPr lang="en-US" sz="8800" b="1" dirty="0" smtClean="0">
                <a:solidFill>
                  <a:prstClr val="white"/>
                </a:solidFill>
                <a:effectLst>
                  <a:outerShdw blurRad="38100" dist="38100" dir="2700000" algn="tl">
                    <a:srgbClr val="000000">
                      <a:alpha val="43137"/>
                    </a:srgbClr>
                  </a:outerShdw>
                </a:effectLst>
              </a:rPr>
              <a:t>Level</a:t>
            </a:r>
          </a:p>
          <a:p>
            <a:r>
              <a:rPr lang="en-US" sz="8800" b="1" dirty="0" smtClean="0">
                <a:solidFill>
                  <a:prstClr val="white"/>
                </a:solidFill>
                <a:effectLst>
                  <a:outerShdw blurRad="38100" dist="38100" dir="2700000" algn="tl">
                    <a:srgbClr val="000000">
                      <a:alpha val="43137"/>
                    </a:srgbClr>
                  </a:outerShdw>
                </a:effectLst>
              </a:rPr>
              <a:t>Travel and Balance</a:t>
            </a:r>
            <a:endParaRPr lang="en-US" sz="8800" b="1" dirty="0">
              <a:solidFill>
                <a:prstClr val="white"/>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87761" y="4271934"/>
            <a:ext cx="1435906" cy="95953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5008" y="3944774"/>
            <a:ext cx="1287723" cy="2459643"/>
          </a:xfrm>
          <a:prstGeom prst="rect">
            <a:avLst/>
          </a:prstGeom>
        </p:spPr>
      </p:pic>
      <p:pic>
        <p:nvPicPr>
          <p:cNvPr id="7" name="Picture 6"/>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52565" y="3581400"/>
            <a:ext cx="1934235" cy="92983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289" y="3226286"/>
            <a:ext cx="1788801" cy="1856104"/>
          </a:xfrm>
          <a:prstGeom prst="rect">
            <a:avLst/>
          </a:prstGeom>
        </p:spPr>
      </p:pic>
      <p:pic>
        <p:nvPicPr>
          <p:cNvPr id="9" name="Picture 8"/>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40112" y="5231473"/>
            <a:ext cx="1418141" cy="1195613"/>
          </a:xfrm>
          <a:prstGeom prst="rect">
            <a:avLst/>
          </a:prstGeom>
        </p:spPr>
      </p:pic>
      <p:pic>
        <p:nvPicPr>
          <p:cNvPr id="10" name="Picture 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3400" y="5638800"/>
            <a:ext cx="2242886" cy="765617"/>
          </a:xfrm>
          <a:prstGeom prst="rect">
            <a:avLst/>
          </a:prstGeom>
        </p:spPr>
      </p:pic>
    </p:spTree>
    <p:extLst>
      <p:ext uri="{BB962C8B-B14F-4D97-AF65-F5344CB8AC3E}">
        <p14:creationId xmlns:p14="http://schemas.microsoft.com/office/powerpoint/2010/main" val="2153094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457200" y="24384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800" b="1" dirty="0" smtClean="0">
                <a:solidFill>
                  <a:prstClr val="white"/>
                </a:solidFill>
                <a:effectLst>
                  <a:outerShdw blurRad="38100" dist="38100" dir="2700000" algn="tl">
                    <a:srgbClr val="000000">
                      <a:alpha val="43137"/>
                    </a:srgbClr>
                  </a:outerShdw>
                </a:effectLst>
              </a:rPr>
              <a:t>Balance, Travel </a:t>
            </a:r>
            <a:r>
              <a:rPr lang="en-US" sz="8800" b="1" dirty="0" smtClean="0">
                <a:solidFill>
                  <a:prstClr val="white"/>
                </a:solidFill>
                <a:effectLst>
                  <a:outerShdw blurRad="38100" dist="38100" dir="2700000" algn="tl">
                    <a:srgbClr val="000000">
                      <a:alpha val="43137"/>
                    </a:srgbClr>
                  </a:outerShdw>
                </a:effectLst>
              </a:rPr>
              <a:t>and Balance</a:t>
            </a:r>
            <a:endParaRPr lang="en-US" sz="88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19447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4384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800" b="1" dirty="0" smtClean="0">
                <a:solidFill>
                  <a:prstClr val="white"/>
                </a:solidFill>
                <a:effectLst>
                  <a:outerShdw blurRad="38100" dist="38100" dir="2700000" algn="tl">
                    <a:srgbClr val="000000">
                      <a:alpha val="43137"/>
                    </a:srgbClr>
                  </a:outerShdw>
                </a:effectLst>
              </a:rPr>
              <a:t>Balance, Travel, Balance, Travel and Balance</a:t>
            </a:r>
            <a:endParaRPr lang="en-US" sz="88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9696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Sharon.RHYTHMANDMOVESN\My Documents\Portola\Power Point\Clip Art\21062059.eps"/>
          <p:cNvPicPr>
            <a:picLocks noChangeAspect="1" noChangeArrowheads="1"/>
          </p:cNvPicPr>
          <p:nvPr/>
        </p:nvPicPr>
        <p:blipFill>
          <a:blip r:embed="rId3">
            <a:clrChange>
              <a:clrFrom>
                <a:srgbClr val="FDFDFD"/>
              </a:clrFrom>
              <a:clrTo>
                <a:srgbClr val="FDFDFD">
                  <a:alpha val="0"/>
                </a:srgbClr>
              </a:clrTo>
            </a:clrChange>
          </a:blip>
          <a:stretch>
            <a:fillRect/>
          </a:stretch>
        </p:blipFill>
        <p:spPr bwMode="auto">
          <a:xfrm>
            <a:off x="5181600" y="3032760"/>
            <a:ext cx="3962400" cy="3825240"/>
          </a:xfrm>
          <a:prstGeom prst="rect">
            <a:avLst/>
          </a:prstGeom>
          <a:noFill/>
        </p:spPr>
      </p:pic>
      <p:sp>
        <p:nvSpPr>
          <p:cNvPr id="4" name="Rectangle 3"/>
          <p:cNvSpPr/>
          <p:nvPr/>
        </p:nvSpPr>
        <p:spPr>
          <a:xfrm>
            <a:off x="762000" y="0"/>
            <a:ext cx="7543800" cy="2400657"/>
          </a:xfrm>
          <a:prstGeom prst="rect">
            <a:avLst/>
          </a:prstGeom>
          <a:noFill/>
        </p:spPr>
        <p:txBody>
          <a:bodyPr wrap="square" lIns="91440" tIns="45720" rIns="91440" bIns="45720">
            <a:spAutoFit/>
          </a:bodyPr>
          <a:lstStyle/>
          <a:p>
            <a:pPr algn="ctr"/>
            <a:r>
              <a:rPr lang="en-US" sz="15000" b="1" dirty="0" smtClean="0">
                <a:ln w="19050">
                  <a:solidFill>
                    <a:schemeClr val="tx2">
                      <a:tint val="1000"/>
                    </a:schemeClr>
                  </a:solidFill>
                  <a:prstDash val="solid"/>
                </a:ln>
                <a:solidFill>
                  <a:schemeClr val="accent5">
                    <a:lumMod val="20000"/>
                    <a:lumOff val="80000"/>
                  </a:schemeClr>
                </a:solidFill>
                <a:effectLst>
                  <a:outerShdw blurRad="50000" dist="50800" dir="7500000" algn="tl">
                    <a:srgbClr val="000000">
                      <a:shade val="5000"/>
                      <a:alpha val="35000"/>
                    </a:srgbClr>
                  </a:outerShdw>
                </a:effectLst>
              </a:rPr>
              <a:t>STRETCH</a:t>
            </a:r>
            <a:endParaRPr lang="en-US" sz="15000" b="1" cap="none" spc="0" dirty="0">
              <a:ln w="19050">
                <a:solidFill>
                  <a:schemeClr val="tx2">
                    <a:tint val="1000"/>
                  </a:schemeClr>
                </a:solidFill>
                <a:prstDash val="solid"/>
              </a:ln>
              <a:solidFill>
                <a:schemeClr val="accent5">
                  <a:lumMod val="20000"/>
                  <a:lumOff val="80000"/>
                </a:schemeClr>
              </a:solidFill>
              <a:effectLst>
                <a:outerShdw blurRad="50000" dist="50800" dir="7500000" algn="tl">
                  <a:srgbClr val="000000">
                    <a:shade val="5000"/>
                    <a:alpha val="35000"/>
                  </a:srgbClr>
                </a:outerShdw>
              </a:effectLst>
            </a:endParaRPr>
          </a:p>
        </p:txBody>
      </p:sp>
      <p:pic>
        <p:nvPicPr>
          <p:cNvPr id="2050" name="Picture 2" descr="C:\Documents and Settings\Sharon.RHYTHMANDMOVESN\My Documents\Portola\Power Point\Clip Art\22278839.eps"/>
          <p:cNvPicPr>
            <a:picLocks noChangeAspect="1" noChangeArrowheads="1"/>
          </p:cNvPicPr>
          <p:nvPr/>
        </p:nvPicPr>
        <p:blipFill>
          <a:blip r:embed="rId4"/>
          <a:srcRect/>
          <a:stretch>
            <a:fillRect/>
          </a:stretch>
        </p:blipFill>
        <p:spPr bwMode="auto">
          <a:xfrm>
            <a:off x="228600" y="3886200"/>
            <a:ext cx="4555744" cy="2595394"/>
          </a:xfrm>
          <a:prstGeom prst="rect">
            <a:avLst/>
          </a:prstGeom>
          <a:noFill/>
        </p:spPr>
      </p:pic>
      <p:pic>
        <p:nvPicPr>
          <p:cNvPr id="2" name="Picture 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505200" y="914400"/>
            <a:ext cx="2200275" cy="55721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ln w="18415" cmpd="sng">
                  <a:solidFill>
                    <a:srgbClr val="FFFFFF"/>
                  </a:solidFill>
                  <a:prstDash val="solid"/>
                </a:ln>
                <a:solidFill>
                  <a:srgbClr val="FFFFFF"/>
                </a:solidFill>
                <a:effectLst>
                  <a:outerShdw blurRad="50800" dist="38100" dir="18900000" algn="bl" rotWithShape="0">
                    <a:prstClr val="black">
                      <a:alpha val="40000"/>
                    </a:prstClr>
                  </a:outerShdw>
                </a:effectLst>
                <a:latin typeface="Bell MT" pitchFamily="18" charset="0"/>
              </a:rPr>
              <a:t>Closure</a:t>
            </a:r>
            <a:endParaRPr lang="en-US" sz="9600" dirty="0">
              <a:ln w="18415" cmpd="sng">
                <a:solidFill>
                  <a:srgbClr val="FFFFFF"/>
                </a:solidFill>
                <a:prstDash val="solid"/>
              </a:ln>
              <a:solidFill>
                <a:srgbClr val="FFFFFF"/>
              </a:solidFill>
              <a:effectLst>
                <a:outerShdw blurRad="50800" dist="38100" dir="18900000" algn="bl" rotWithShape="0">
                  <a:prstClr val="black">
                    <a:alpha val="40000"/>
                  </a:prstClr>
                </a:outerShdw>
              </a:effectLst>
              <a:latin typeface="Bell MT" pitchFamily="18" charset="0"/>
            </a:endParaRPr>
          </a:p>
        </p:txBody>
      </p:sp>
      <p:sp>
        <p:nvSpPr>
          <p:cNvPr id="3" name="Content Placeholder 2"/>
          <p:cNvSpPr>
            <a:spLocks noGrp="1"/>
          </p:cNvSpPr>
          <p:nvPr>
            <p:ph idx="1"/>
          </p:nvPr>
        </p:nvSpPr>
        <p:spPr>
          <a:xfrm>
            <a:off x="457200" y="1752600"/>
            <a:ext cx="8229600" cy="4525963"/>
          </a:xfrm>
        </p:spPr>
        <p:txBody>
          <a:bodyPr>
            <a:normAutofit/>
          </a:bodyPr>
          <a:lstStyle/>
          <a:p>
            <a:pPr algn="ct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Name one body part you balanced on today.</a:t>
            </a: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buNone/>
            </a:pP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What is balancing?</a:t>
            </a:r>
          </a:p>
          <a:p>
            <a:pPr algn="ctr">
              <a:buNone/>
            </a:pPr>
            <a:r>
              <a:rPr lang="en-US" sz="2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Holding your body still for 3 or more seconds</a:t>
            </a:r>
            <a:endParaRPr lang="en-US" sz="2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2463</TotalTime>
  <Words>439</Words>
  <Application>Microsoft Office PowerPoint</Application>
  <PresentationFormat>On-screen Show (4:3)</PresentationFormat>
  <Paragraphs>87</Paragraphs>
  <Slides>23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Black</vt:lpstr>
      <vt:lpstr>Bell MT</vt:lpstr>
      <vt:lpstr>Calibri</vt:lpstr>
      <vt:lpstr>Office Theme</vt:lpstr>
      <vt:lpstr>Welcome Stand on a Mat</vt:lpstr>
      <vt:lpstr>SAFETY RULES (</vt:lpstr>
      <vt:lpstr>Levels Hunt</vt:lpstr>
      <vt:lpstr>Inside a Paper Bag!</vt:lpstr>
      <vt:lpstr>Body Parts</vt:lpstr>
      <vt:lpstr>PowerPoint Presentation</vt:lpstr>
      <vt:lpstr>PowerPoint Presentation</vt:lpstr>
      <vt:lpstr>Take your weight on your:</vt:lpstr>
      <vt:lpstr>Take your weight on your:</vt:lpstr>
      <vt:lpstr>Take your weight on your:</vt:lpstr>
      <vt:lpstr>Take your weight on your:</vt:lpstr>
      <vt:lpstr>Take your weight on your:</vt:lpstr>
      <vt:lpstr>Take your weight on your:</vt:lpstr>
      <vt:lpstr>Take your weight on your:</vt:lpstr>
      <vt:lpstr>Balance</vt:lpstr>
      <vt:lpstr>Travel and  Balance</vt:lpstr>
      <vt:lpstr>PowerPoint Presentation</vt:lpstr>
      <vt:lpstr>PowerPoint Presentation</vt:lpstr>
      <vt:lpstr>PowerPoint Presentation</vt:lpstr>
      <vt:lpstr>PowerPoint Presentation</vt:lpstr>
      <vt:lpstr>PowerPoint Presentation</vt:lpstr>
      <vt:lpstr>PowerPoint Presentation</vt:lpstr>
      <vt:lpstr>Closure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Physical Education</dc:title>
  <dc:creator>sharon</dc:creator>
  <cp:lastModifiedBy>Sharon Boggs</cp:lastModifiedBy>
  <cp:revision>88</cp:revision>
  <dcterms:created xsi:type="dcterms:W3CDTF">2007-08-30T03:40:41Z</dcterms:created>
  <dcterms:modified xsi:type="dcterms:W3CDTF">2015-10-20T19:21:43Z</dcterms:modified>
</cp:coreProperties>
</file>