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75" r:id="rId2"/>
    <p:sldId id="282" r:id="rId3"/>
    <p:sldId id="276" r:id="rId4"/>
    <p:sldId id="279" r:id="rId5"/>
    <p:sldId id="280" r:id="rId6"/>
    <p:sldId id="270" r:id="rId7"/>
    <p:sldId id="259" r:id="rId8"/>
    <p:sldId id="272" r:id="rId9"/>
    <p:sldId id="268" r:id="rId10"/>
    <p:sldId id="274" r:id="rId11"/>
    <p:sldId id="267" r:id="rId12"/>
    <p:sldId id="273" r:id="rId13"/>
    <p:sldId id="281" r:id="rId14"/>
    <p:sldId id="283" r:id="rId15"/>
    <p:sldId id="271" r:id="rId16"/>
    <p:sldId id="277" r:id="rId17"/>
    <p:sldId id="266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201" y="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F72E52-42EB-40FF-B0BA-B1752C3BE562}" type="datetimeFigureOut">
              <a:rPr lang="en-US" smtClean="0"/>
              <a:pPr/>
              <a:t>12/11/2015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05070B-899C-4FE8-985F-D93A45871EE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05070B-899C-4FE8-985F-D93A45871EEE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05070B-899C-4FE8-985F-D93A45871EEE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>
              <a:buFont typeface="Arial" pitchFamily="34" charset="0"/>
              <a:buChar char="•"/>
            </a:pPr>
            <a:r>
              <a:rPr lang="en-US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Put your bean bag in a hoop.</a:t>
            </a:r>
          </a:p>
          <a:p>
            <a:pPr algn="ctr">
              <a:buFont typeface="Arial" pitchFamily="34" charset="0"/>
              <a:buChar char="•"/>
            </a:pPr>
            <a:r>
              <a:rPr lang="en-US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Get a Ball and a Target that match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05070B-899C-4FE8-985F-D93A45871EEE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05070B-899C-4FE8-985F-D93A45871EEE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If</a:t>
            </a:r>
            <a:r>
              <a:rPr lang="en-US" baseline="0" dirty="0" smtClean="0"/>
              <a:t> you look at this; it will help you catch the ball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05070B-899C-4FE8-985F-D93A45871EEE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You always</a:t>
            </a:r>
            <a:r>
              <a:rPr lang="en-US" baseline="0" dirty="0" smtClean="0"/>
              <a:t> look at the object or thing you are trying to catch.  If you don’t know where the ball is, you won’t be able to catch it </a:t>
            </a:r>
            <a:r>
              <a:rPr lang="en-US" baseline="0" smtClean="0"/>
              <a:t>as easily.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05070B-899C-4FE8-985F-D93A45871EEE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05070B-899C-4FE8-985F-D93A45871EEE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05070B-899C-4FE8-985F-D93A45871EEE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05070B-899C-4FE8-985F-D93A45871EEE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05070B-899C-4FE8-985F-D93A45871EEE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05070B-899C-4FE8-985F-D93A45871EEE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E980C-E506-4D29-9393-B5E309867DF7}" type="datetimeFigureOut">
              <a:rPr lang="en-US" smtClean="0"/>
              <a:pPr/>
              <a:t>12/11/2015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A0CC6-1001-40FA-97D8-8A36B41377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E980C-E506-4D29-9393-B5E309867DF7}" type="datetimeFigureOut">
              <a:rPr lang="en-US" smtClean="0"/>
              <a:pPr/>
              <a:t>12/11/2015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A0CC6-1001-40FA-97D8-8A36B41377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E980C-E506-4D29-9393-B5E309867DF7}" type="datetimeFigureOut">
              <a:rPr lang="en-US" smtClean="0"/>
              <a:pPr/>
              <a:t>12/11/2015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A0CC6-1001-40FA-97D8-8A36B41377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E980C-E506-4D29-9393-B5E309867DF7}" type="datetimeFigureOut">
              <a:rPr lang="en-US" smtClean="0"/>
              <a:pPr/>
              <a:t>12/11/2015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A0CC6-1001-40FA-97D8-8A36B41377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E980C-E506-4D29-9393-B5E309867DF7}" type="datetimeFigureOut">
              <a:rPr lang="en-US" smtClean="0"/>
              <a:pPr/>
              <a:t>12/11/2015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A0CC6-1001-40FA-97D8-8A36B41377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E980C-E506-4D29-9393-B5E309867DF7}" type="datetimeFigureOut">
              <a:rPr lang="en-US" smtClean="0"/>
              <a:pPr/>
              <a:t>12/11/2015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A0CC6-1001-40FA-97D8-8A36B41377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E980C-E506-4D29-9393-B5E309867DF7}" type="datetimeFigureOut">
              <a:rPr lang="en-US" smtClean="0"/>
              <a:pPr/>
              <a:t>12/11/2015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A0CC6-1001-40FA-97D8-8A36B41377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E980C-E506-4D29-9393-B5E309867DF7}" type="datetimeFigureOut">
              <a:rPr lang="en-US" smtClean="0"/>
              <a:pPr/>
              <a:t>12/11/2015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A0CC6-1001-40FA-97D8-8A36B41377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E980C-E506-4D29-9393-B5E309867DF7}" type="datetimeFigureOut">
              <a:rPr lang="en-US" smtClean="0"/>
              <a:pPr/>
              <a:t>12/11/2015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A0CC6-1001-40FA-97D8-8A36B41377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E980C-E506-4D29-9393-B5E309867DF7}" type="datetimeFigureOut">
              <a:rPr lang="en-US" smtClean="0"/>
              <a:pPr/>
              <a:t>12/11/2015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A0CC6-1001-40FA-97D8-8A36B41377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E980C-E506-4D29-9393-B5E309867DF7}" type="datetimeFigureOut">
              <a:rPr lang="en-US" smtClean="0"/>
              <a:pPr/>
              <a:t>12/11/2015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A0CC6-1001-40FA-97D8-8A36B41377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0E980C-E506-4D29-9393-B5E309867DF7}" type="datetimeFigureOut">
              <a:rPr lang="en-US" smtClean="0"/>
              <a:pPr/>
              <a:t>12/11/2015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3A0CC6-1001-40FA-97D8-8A36B41377F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1.wmv"/><Relationship Id="rId1" Type="http://schemas.openxmlformats.org/officeDocument/2006/relationships/video" Target="NULL" TargetMode="External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media" Target="../media/media1.wmv"/><Relationship Id="rId2" Type="http://schemas.openxmlformats.org/officeDocument/2006/relationships/video" Target="NULL" TargetMode="External"/><Relationship Id="rId1" Type="http://schemas.openxmlformats.org/officeDocument/2006/relationships/video" Target="file:///C:\Documents%20and%20Settings\Administrator\My%20Documents\Portola%20Kindergarten%202008\Lesson%2025\CIMG3422.avi" TargetMode="Externa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media" Target="../media/media1.wmv"/><Relationship Id="rId1" Type="http://schemas.openxmlformats.org/officeDocument/2006/relationships/video" Target="NULL" TargetMode="External"/><Relationship Id="rId5" Type="http://schemas.openxmlformats.org/officeDocument/2006/relationships/image" Target="../media/image9.png"/><Relationship Id="rId4" Type="http://schemas.openxmlformats.org/officeDocument/2006/relationships/notesSlide" Target="../notesSlides/notesSlide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media" Target="../media/media1.wmv"/><Relationship Id="rId1" Type="http://schemas.openxmlformats.org/officeDocument/2006/relationships/video" Target="NULL" TargetMode="External"/><Relationship Id="rId5" Type="http://schemas.openxmlformats.org/officeDocument/2006/relationships/image" Target="../media/image9.png"/><Relationship Id="rId4" Type="http://schemas.openxmlformats.org/officeDocument/2006/relationships/notesSlide" Target="../notesSlides/notesSlide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media" Target="../media/media1.wmv"/><Relationship Id="rId1" Type="http://schemas.openxmlformats.org/officeDocument/2006/relationships/video" Target="NULL" TargetMode="External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media" Target="../media/media1.wmv"/><Relationship Id="rId1" Type="http://schemas.openxmlformats.org/officeDocument/2006/relationships/video" Target="NULL" TargetMode="Externa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media" Target="../media/media1.wmv"/><Relationship Id="rId1" Type="http://schemas.openxmlformats.org/officeDocument/2006/relationships/video" Target="NULL" TargetMode="External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media" Target="../media/media1.wmv"/><Relationship Id="rId1" Type="http://schemas.openxmlformats.org/officeDocument/2006/relationships/video" Target="NULL" TargetMode="External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1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microsoft.com/office/2007/relationships/hdphoto" Target="../media/hdphoto2.wdp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/>
          <p:cNvSpPr/>
          <p:nvPr/>
        </p:nvSpPr>
        <p:spPr>
          <a:xfrm>
            <a:off x="1066800" y="5604034"/>
            <a:ext cx="990600" cy="42717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1600200" y="438570"/>
            <a:ext cx="594360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9600" b="1" cap="none" spc="50" dirty="0" smtClean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WELCOME</a:t>
            </a:r>
            <a:endParaRPr lang="en-US" sz="9600" b="1" cap="none" spc="50" dirty="0">
              <a:ln w="11430"/>
              <a:solidFill>
                <a:schemeClr val="bg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70946" y="2324811"/>
            <a:ext cx="634296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Arial" panose="020B0604020202020204" pitchFamily="34" charset="0"/>
              <a:buChar char="•"/>
            </a:pPr>
            <a:r>
              <a:rPr lang="en-US" sz="6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Get a Bean Bag </a:t>
            </a:r>
          </a:p>
          <a:p>
            <a:pPr marL="857250" indent="-857250" algn="ctr">
              <a:buFont typeface="Arial" panose="020B0604020202020204" pitchFamily="34" charset="0"/>
              <a:buChar char="•"/>
            </a:pPr>
            <a:r>
              <a:rPr lang="en-US" sz="6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Stand on a Spot that matches</a:t>
            </a:r>
          </a:p>
          <a:p>
            <a:pPr marL="857250" indent="-857250" algn="ctr">
              <a:buFont typeface="Arial" panose="020B0604020202020204" pitchFamily="34" charset="0"/>
              <a:buChar char="•"/>
            </a:pPr>
            <a:r>
              <a:rPr lang="en-US" sz="6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Toss &amp; Catch</a:t>
            </a:r>
            <a:endParaRPr lang="en-US" sz="6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2565133"/>
            <a:ext cx="2057400" cy="3466071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 rot="1684312">
            <a:off x="1459628" y="1959193"/>
            <a:ext cx="317521" cy="348816"/>
          </a:xfrm>
          <a:prstGeom prst="roundRect">
            <a:avLst>
              <a:gd name="adj" fmla="val 2236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clrChange>
              <a:clrFrom>
                <a:srgbClr val="CCCACB"/>
              </a:clrFrom>
              <a:clrTo>
                <a:srgbClr val="CCCAC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-76200"/>
            <a:ext cx="5562600" cy="7173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96104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itle 33"/>
          <p:cNvSpPr>
            <a:spLocks noGrp="1"/>
          </p:cNvSpPr>
          <p:nvPr>
            <p:ph type="title"/>
          </p:nvPr>
        </p:nvSpPr>
        <p:spPr>
          <a:xfrm>
            <a:off x="457200" y="1066800"/>
            <a:ext cx="8229600" cy="2590800"/>
          </a:xfrm>
        </p:spPr>
        <p:txBody>
          <a:bodyPr>
            <a:noAutofit/>
          </a:bodyPr>
          <a:lstStyle/>
          <a:p>
            <a:r>
              <a:rPr lang="en-US" sz="9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Frozen Bean Bag</a:t>
            </a:r>
            <a:endParaRPr lang="en-US" sz="9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ROLL THE BALL</a:t>
            </a:r>
            <a:endParaRPr lang="en-US" sz="4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Munch and Move - Fun Moves Underhand Roll-1CKTgB3z0yI_WMV V9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31012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82133" y="1752600"/>
            <a:ext cx="7179733" cy="4038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01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14500" y="176748"/>
            <a:ext cx="57912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en-US" sz="6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Underhand </a:t>
            </a:r>
            <a:r>
              <a:rPr lang="en-US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ROLL</a:t>
            </a:r>
            <a:r>
              <a:rPr lang="en-US" sz="6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 BALL and knock down the TARGET</a:t>
            </a:r>
            <a:endParaRPr lang="en-US" sz="6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CIMG3422.avi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2209800" y="4114800"/>
            <a:ext cx="4495800" cy="2545042"/>
          </a:xfrm>
          <a:prstGeom prst="rect">
            <a:avLst/>
          </a:prstGeom>
        </p:spPr>
      </p:pic>
      <p:pic>
        <p:nvPicPr>
          <p:cNvPr id="5" name="Munch and Move - Fun Moves Underhand Roll-1CKTgB3z0yI_WMV V9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>
                  <p14:trim st="15528" end="26378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091266" y="3962400"/>
            <a:ext cx="4732867" cy="26622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3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139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511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>
                <p:cTn id="15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0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 mute="1">
                <p:cTn id="21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Documents and Settings\Sharon.RHYTHMANDMOVESN\My Documents\Portola\Power Point\Clip Art\37189017.eps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838200" y="-152400"/>
            <a:ext cx="4876800" cy="4876800"/>
          </a:xfrm>
          <a:prstGeom prst="rect">
            <a:avLst/>
          </a:prstGeom>
          <a:noFill/>
        </p:spPr>
      </p:pic>
      <p:grpSp>
        <p:nvGrpSpPr>
          <p:cNvPr id="2" name="Group 1"/>
          <p:cNvGrpSpPr/>
          <p:nvPr/>
        </p:nvGrpSpPr>
        <p:grpSpPr>
          <a:xfrm rot="10005749">
            <a:off x="662955" y="4146445"/>
            <a:ext cx="1762495" cy="1336053"/>
            <a:chOff x="1056905" y="3603964"/>
            <a:chExt cx="2477686" cy="1846889"/>
          </a:xfrm>
        </p:grpSpPr>
        <p:sp>
          <p:nvSpPr>
            <p:cNvPr id="3" name="Flowchart: Delay 2"/>
            <p:cNvSpPr/>
            <p:nvPr/>
          </p:nvSpPr>
          <p:spPr>
            <a:xfrm rot="19298642">
              <a:off x="2093689" y="3603964"/>
              <a:ext cx="1440902" cy="1109295"/>
            </a:xfrm>
            <a:prstGeom prst="flowChartDelay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Teardrop 3"/>
            <p:cNvSpPr/>
            <p:nvPr/>
          </p:nvSpPr>
          <p:spPr>
            <a:xfrm rot="21099490">
              <a:off x="1056905" y="4039168"/>
              <a:ext cx="1638984" cy="1411685"/>
            </a:xfrm>
            <a:prstGeom prst="teardrop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" name="Group 4"/>
          <p:cNvGrpSpPr/>
          <p:nvPr/>
        </p:nvGrpSpPr>
        <p:grpSpPr>
          <a:xfrm rot="6648175" flipV="1">
            <a:off x="2185402" y="5349062"/>
            <a:ext cx="1762495" cy="1326627"/>
            <a:chOff x="1056905" y="3603964"/>
            <a:chExt cx="2477686" cy="1846889"/>
          </a:xfrm>
        </p:grpSpPr>
        <p:sp>
          <p:nvSpPr>
            <p:cNvPr id="6" name="Flowchart: Delay 5"/>
            <p:cNvSpPr/>
            <p:nvPr/>
          </p:nvSpPr>
          <p:spPr>
            <a:xfrm rot="19298642">
              <a:off x="2093689" y="3603964"/>
              <a:ext cx="1440902" cy="1109295"/>
            </a:xfrm>
            <a:prstGeom prst="flowChartDelay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ardrop 6"/>
            <p:cNvSpPr/>
            <p:nvPr/>
          </p:nvSpPr>
          <p:spPr>
            <a:xfrm rot="21099490">
              <a:off x="1056905" y="4039168"/>
              <a:ext cx="1638984" cy="1411685"/>
            </a:xfrm>
            <a:prstGeom prst="teardrop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19400" y="228600"/>
            <a:ext cx="8143875" cy="6105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Oval 13"/>
          <p:cNvSpPr/>
          <p:nvPr/>
        </p:nvSpPr>
        <p:spPr>
          <a:xfrm>
            <a:off x="1905000" y="4876800"/>
            <a:ext cx="990600" cy="9906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6477000" y="5410200"/>
            <a:ext cx="990600" cy="9906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457200"/>
            <a:ext cx="84582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is the BEST </a:t>
            </a:r>
          </a:p>
          <a:p>
            <a:r>
              <a:rPr lang="en-US" sz="4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thing to look at</a:t>
            </a:r>
          </a:p>
          <a:p>
            <a:pPr algn="ctr"/>
            <a:endParaRPr lang="en-US" sz="48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r"/>
            <a:r>
              <a:rPr lang="en-US" sz="4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when you are ROLLING</a:t>
            </a:r>
          </a:p>
          <a:p>
            <a:pPr algn="ctr"/>
            <a:r>
              <a:rPr lang="en-US" sz="4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BALL at the TARGET?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876800" y="762000"/>
            <a:ext cx="2381250" cy="17280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Oval 6"/>
          <p:cNvSpPr/>
          <p:nvPr/>
        </p:nvSpPr>
        <p:spPr>
          <a:xfrm>
            <a:off x="762000" y="4343400"/>
            <a:ext cx="2286000" cy="22098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66800" y="3352800"/>
            <a:ext cx="4621509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TARGET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43000" y="533400"/>
            <a:ext cx="2381250" cy="17280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Rectangle 3"/>
          <p:cNvSpPr/>
          <p:nvPr/>
        </p:nvSpPr>
        <p:spPr>
          <a:xfrm>
            <a:off x="3962400" y="1295400"/>
            <a:ext cx="3116687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look at</a:t>
            </a:r>
            <a:endParaRPr lang="en-US" sz="8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838200"/>
            <a:ext cx="7315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should your weak leg step toward when you throw?</a:t>
            </a:r>
          </a:p>
        </p:txBody>
      </p:sp>
      <p:pic>
        <p:nvPicPr>
          <p:cNvPr id="5" name="Munch and Move - Fun Moves Underhand Roll-1CKTgB3z0yI_WMV V9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31536" end="9592"/>
                </p14:media>
              </p:ext>
            </p:extLst>
          </p:nvPr>
        </p:nvPicPr>
        <p:blipFill rotWithShape="1">
          <a:blip r:embed="rId5"/>
          <a:srcRect l="1624" t="51083" r="-1" b="-1"/>
          <a:stretch>
            <a:fillRect/>
          </a:stretch>
        </p:blipFill>
        <p:spPr>
          <a:xfrm>
            <a:off x="914400" y="3733800"/>
            <a:ext cx="7355687" cy="2057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9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1219200" y="838200"/>
            <a:ext cx="70866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Weak Leg steps toward the TARGET!</a:t>
            </a:r>
            <a:endParaRPr lang="en-US" sz="6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Munch and Move - Fun Moves Underhand Roll-1CKTgB3z0yI_WMV V9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31536" end="9592"/>
                </p14:media>
              </p:ext>
            </p:extLst>
          </p:nvPr>
        </p:nvPicPr>
        <p:blipFill rotWithShape="1">
          <a:blip r:embed="rId5"/>
          <a:srcRect l="1624" t="51083" r="-1" b="-1"/>
          <a:stretch>
            <a:fillRect/>
          </a:stretch>
        </p:blipFill>
        <p:spPr>
          <a:xfrm>
            <a:off x="914400" y="3733800"/>
            <a:ext cx="7355687" cy="2057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9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47800" y="838200"/>
            <a:ext cx="6096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should you swing your throwing arm toward?</a:t>
            </a:r>
          </a:p>
        </p:txBody>
      </p:sp>
      <p:pic>
        <p:nvPicPr>
          <p:cNvPr id="5" name="Munch and Move - Fun Moves Underhand Roll-1CKTgB3z0yI_WMV V9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31012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902396" y="3200400"/>
            <a:ext cx="5647266" cy="317658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01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47800" y="609600"/>
            <a:ext cx="67818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Swing your arm toward the TARGET.</a:t>
            </a:r>
            <a:endParaRPr lang="en-US" sz="6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Munch and Move - Fun Moves Underhand Roll-1CKTgB3z0yI_WMV V9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31012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828800" y="2971800"/>
            <a:ext cx="5647266" cy="317658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01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381000"/>
            <a:ext cx="79248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During </a:t>
            </a:r>
            <a:r>
              <a:rPr lang="en-US" sz="6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your arm swing, </a:t>
            </a:r>
            <a:r>
              <a:rPr lang="en-US" sz="6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when do </a:t>
            </a:r>
            <a:r>
              <a:rPr lang="en-US" sz="6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 let go of the ball?</a:t>
            </a:r>
            <a:endParaRPr lang="en-US" sz="6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Munch and Move - Fun Moves Underhand Roll-1CKTgB3z0yI_WMV V9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37334" end="5772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902396" y="3200400"/>
            <a:ext cx="5647266" cy="317658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1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381000"/>
            <a:ext cx="79248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Let go of the ball just in front of your weak</a:t>
            </a:r>
            <a:r>
              <a:rPr kumimoji="0" lang="en-US" sz="6000" b="1" i="0" u="none" strike="noStrike" kern="1200" cap="none" spc="0" normalizeH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 foot, close to the ground.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" name="Munch and Move - Fun Moves Underhand Roll-1CKTgB3z0yI_WMV V9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37334" end="5772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905000" y="3429000"/>
            <a:ext cx="5647266" cy="3176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3829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1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1197" y="2947034"/>
            <a:ext cx="5442425" cy="340233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498467" y="304800"/>
            <a:ext cx="6051208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9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Partner Roll</a:t>
            </a:r>
            <a:endParaRPr lang="en-US" sz="9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3401" y="1662059"/>
            <a:ext cx="838199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chemeClr val="bg1"/>
                </a:solidFill>
              </a:rPr>
              <a:t>Roll the ball back and forth through the two cones.</a:t>
            </a:r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1282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1" y="4648199"/>
            <a:ext cx="1979786" cy="177673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1304" y="4495800"/>
            <a:ext cx="502210" cy="65158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0" y="5164820"/>
            <a:ext cx="573044" cy="743487"/>
          </a:xfrm>
          <a:prstGeom prst="rect">
            <a:avLst/>
          </a:prstGeom>
        </p:spPr>
      </p:pic>
      <p:pic>
        <p:nvPicPr>
          <p:cNvPr id="9" name="Picture 8" descr="Ball, Gold, Round, Shiny, Gloss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9984" y="4965275"/>
            <a:ext cx="332920" cy="3642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438400" y="533400"/>
            <a:ext cx="3747181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9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Stretch</a:t>
            </a:r>
            <a:endParaRPr lang="en-US" sz="9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67000" y="228600"/>
            <a:ext cx="3997184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Closure</a:t>
            </a:r>
            <a:endParaRPr lang="en-US" sz="9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4800" y="1524001"/>
            <a:ext cx="86106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do you look at when you are rolling the ball?</a:t>
            </a:r>
          </a:p>
          <a:p>
            <a:pPr algn="ctr"/>
            <a:r>
              <a:rPr lang="en-US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(The Target)</a:t>
            </a:r>
          </a:p>
          <a:p>
            <a:pPr algn="ctr"/>
            <a:r>
              <a:rPr lang="en-US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do you swing your arm toward as you </a:t>
            </a:r>
            <a:r>
              <a:rPr lang="en-US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roll the ball?</a:t>
            </a:r>
            <a:endParaRPr lang="en-US" sz="36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(The Target/hoop)</a:t>
            </a:r>
          </a:p>
          <a:p>
            <a:pPr algn="ctr"/>
            <a:r>
              <a:rPr lang="en-US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does your weak leg step toward when you </a:t>
            </a:r>
            <a:r>
              <a:rPr lang="en-US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roll the ball?</a:t>
            </a:r>
            <a:endParaRPr lang="en-US" sz="36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(The Target/hoop)</a:t>
            </a:r>
          </a:p>
          <a:p>
            <a:pPr algn="ctr"/>
            <a:endParaRPr lang="en-US" sz="36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2612</TotalTime>
  <Words>256</Words>
  <Application>Microsoft Office PowerPoint</Application>
  <PresentationFormat>On-screen Show (4:3)</PresentationFormat>
  <Paragraphs>46</Paragraphs>
  <Slides>17</Slides>
  <Notes>11</Notes>
  <HiddenSlides>0</HiddenSlides>
  <MMClips>9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PowerPoint Presentation</vt:lpstr>
      <vt:lpstr>PowerPoint Presentation</vt:lpstr>
      <vt:lpstr>Frozen Bean Bag</vt:lpstr>
      <vt:lpstr>ROLL THE BALL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Sharon</dc:creator>
  <cp:lastModifiedBy>Sharon Boggs</cp:lastModifiedBy>
  <cp:revision>104</cp:revision>
  <dcterms:created xsi:type="dcterms:W3CDTF">2007-10-21T23:45:28Z</dcterms:created>
  <dcterms:modified xsi:type="dcterms:W3CDTF">2015-12-13T00:51:17Z</dcterms:modified>
</cp:coreProperties>
</file>