
<file path=[Content_Types].xml><?xml version="1.0" encoding="utf-8"?>
<Types xmlns="http://schemas.openxmlformats.org/package/2006/content-types">
  <Default Extension="png" ContentType="image/png"/>
  <Default Extension="mp3" ContentType="audio/mpeg"/>
  <Default Extension="wmf" ContentType="image/x-wmf"/>
  <Default Extension="emf" ContentType="image/x-emf"/>
  <Default Extension="jpeg" ContentType="image/jpeg"/>
  <Default Extension="rels" ContentType="application/vnd.openxmlformats-package.relationships+xml"/>
  <Default Extension="xml" ContentType="application/xml"/>
  <Default Extension="mp4" ContentType="video/mp4"/>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708" r:id="rId2"/>
  </p:sldMasterIdLst>
  <p:notesMasterIdLst>
    <p:notesMasterId r:id="rId36"/>
  </p:notesMasterIdLst>
  <p:sldIdLst>
    <p:sldId id="288" r:id="rId3"/>
    <p:sldId id="258" r:id="rId4"/>
    <p:sldId id="419" r:id="rId5"/>
    <p:sldId id="439" r:id="rId6"/>
    <p:sldId id="425" r:id="rId7"/>
    <p:sldId id="421" r:id="rId8"/>
    <p:sldId id="422" r:id="rId9"/>
    <p:sldId id="423" r:id="rId10"/>
    <p:sldId id="424" r:id="rId11"/>
    <p:sldId id="382" r:id="rId12"/>
    <p:sldId id="398" r:id="rId13"/>
    <p:sldId id="428" r:id="rId14"/>
    <p:sldId id="410" r:id="rId15"/>
    <p:sldId id="426" r:id="rId16"/>
    <p:sldId id="399" r:id="rId17"/>
    <p:sldId id="429" r:id="rId18"/>
    <p:sldId id="418" r:id="rId19"/>
    <p:sldId id="411" r:id="rId20"/>
    <p:sldId id="400" r:id="rId21"/>
    <p:sldId id="430" r:id="rId22"/>
    <p:sldId id="427" r:id="rId23"/>
    <p:sldId id="409" r:id="rId24"/>
    <p:sldId id="434" r:id="rId25"/>
    <p:sldId id="432" r:id="rId26"/>
    <p:sldId id="431" r:id="rId27"/>
    <p:sldId id="435" r:id="rId28"/>
    <p:sldId id="433" r:id="rId29"/>
    <p:sldId id="436" r:id="rId30"/>
    <p:sldId id="437" r:id="rId31"/>
    <p:sldId id="438" r:id="rId32"/>
    <p:sldId id="390" r:id="rId33"/>
    <p:sldId id="391" r:id="rId34"/>
    <p:sldId id="392" r:id="rId3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99"/>
    <a:srgbClr val="FFFF66"/>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5898" autoAdjust="0"/>
    <p:restoredTop sz="86502" autoAdjust="0"/>
  </p:normalViewPr>
  <p:slideViewPr>
    <p:cSldViewPr>
      <p:cViewPr varScale="1">
        <p:scale>
          <a:sx n="27" d="100"/>
          <a:sy n="27" d="100"/>
        </p:scale>
        <p:origin x="756" y="-256"/>
      </p:cViewPr>
      <p:guideLst>
        <p:guide orient="horz" pos="2160"/>
        <p:guide pos="2880"/>
      </p:guideLst>
    </p:cSldViewPr>
  </p:slideViewPr>
  <p:notesTextViewPr>
    <p:cViewPr>
      <p:scale>
        <a:sx n="300" d="100"/>
        <a:sy n="3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1ACC8B7-EF43-4A16-80D8-9F7603ADE39E}" type="datetimeFigureOut">
              <a:rPr lang="en-US" smtClean="0"/>
              <a:pPr/>
              <a:t>10/12/2015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1651DAE-5C41-4E19-AA02-2EB19B0843E3}" type="slidenum">
              <a:rPr lang="en-US" smtClean="0"/>
              <a:pPr/>
              <a:t>‹#›</a:t>
            </a:fld>
            <a:endParaRPr lang="en-US"/>
          </a:p>
        </p:txBody>
      </p:sp>
    </p:spTree>
    <p:extLst>
      <p:ext uri="{BB962C8B-B14F-4D97-AF65-F5344CB8AC3E}">
        <p14:creationId xmlns:p14="http://schemas.microsoft.com/office/powerpoint/2010/main" val="15858815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1651DAE-5C41-4E19-AA02-2EB19B0843E3}" type="slidenum">
              <a:rPr lang="en-US" smtClean="0"/>
              <a:pPr/>
              <a:t>1</a:t>
            </a:fld>
            <a:endParaRPr lang="en-US"/>
          </a:p>
        </p:txBody>
      </p:sp>
    </p:spTree>
    <p:extLst>
      <p:ext uri="{BB962C8B-B14F-4D97-AF65-F5344CB8AC3E}">
        <p14:creationId xmlns:p14="http://schemas.microsoft.com/office/powerpoint/2010/main" val="27291345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noFill/>
          <a:ln>
            <a:solidFill>
              <a:srgbClr val="000000"/>
            </a:solidFill>
            <a:miter lim="800000"/>
            <a:headEnd/>
            <a:tailEnd/>
          </a:ln>
        </p:spPr>
      </p:sp>
      <p:sp>
        <p:nvSpPr>
          <p:cNvPr id="16387"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dirty="0" smtClean="0"/>
              <a:t>Leave</a:t>
            </a:r>
            <a:r>
              <a:rPr lang="en-US" baseline="0" dirty="0" smtClean="0"/>
              <a:t> the spots and give everyone a safe high five and say “I’M SAFE!”.</a:t>
            </a:r>
            <a:endParaRPr lang="en-US" dirty="0" smtClean="0"/>
          </a:p>
        </p:txBody>
      </p:sp>
      <p:sp>
        <p:nvSpPr>
          <p:cNvPr id="1638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44ECC5E-5C59-4AA9-A765-C834984A0174}" type="slidenum">
              <a:rPr lang="en-US"/>
              <a:pPr fontAlgn="base">
                <a:spcBef>
                  <a:spcPct val="0"/>
                </a:spcBef>
                <a:spcAft>
                  <a:spcPct val="0"/>
                </a:spcAft>
              </a:pPr>
              <a:t>2</a:t>
            </a:fld>
            <a:endParaRPr lang="en-US"/>
          </a:p>
        </p:txBody>
      </p:sp>
    </p:spTree>
    <p:extLst>
      <p:ext uri="{BB962C8B-B14F-4D97-AF65-F5344CB8AC3E}">
        <p14:creationId xmlns:p14="http://schemas.microsoft.com/office/powerpoint/2010/main" val="10368265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the music starts, you can look under your spot to see which color to go to next!  When the music stops, freeze where ever you are and look at me. </a:t>
            </a:r>
          </a:p>
          <a:p>
            <a:r>
              <a:rPr lang="en-US" dirty="0">
                <a:latin typeface="Calibri"/>
              </a:rPr>
              <a:t/>
            </a:r>
            <a:br>
              <a:rPr lang="en-US" dirty="0">
                <a:latin typeface="Calibri"/>
              </a:rPr>
            </a:br>
            <a:endParaRPr lang="en-US" dirty="0">
              <a:latin typeface="Calibri"/>
            </a:endParaRPr>
          </a:p>
          <a:p>
            <a:r>
              <a:rPr lang="en-US" dirty="0">
                <a:latin typeface="Calibri"/>
              </a:rPr>
              <a:t>Use this time to assess the student's ability to identify color and to verbalize the color.</a:t>
            </a:r>
          </a:p>
        </p:txBody>
      </p:sp>
      <p:sp>
        <p:nvSpPr>
          <p:cNvPr id="4" name="Slide Number Placeholder 3"/>
          <p:cNvSpPr>
            <a:spLocks noGrp="1"/>
          </p:cNvSpPr>
          <p:nvPr>
            <p:ph type="sldNum" sz="quarter" idx="10"/>
          </p:nvPr>
        </p:nvSpPr>
        <p:spPr/>
        <p:txBody>
          <a:bodyPr/>
          <a:lstStyle/>
          <a:p>
            <a:fld id="{B1651DAE-5C41-4E19-AA02-2EB19B0843E3}" type="slidenum">
              <a:rPr lang="en-US" smtClean="0"/>
              <a:pPr/>
              <a:t>3</a:t>
            </a:fld>
            <a:endParaRPr lang="en-US"/>
          </a:p>
        </p:txBody>
      </p:sp>
    </p:spTree>
    <p:extLst>
      <p:ext uri="{BB962C8B-B14F-4D97-AF65-F5344CB8AC3E}">
        <p14:creationId xmlns:p14="http://schemas.microsoft.com/office/powerpoint/2010/main" val="15394818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Example of what to do!</a:t>
            </a:r>
            <a:endParaRPr lang="en-US" dirty="0"/>
          </a:p>
        </p:txBody>
      </p:sp>
      <p:sp>
        <p:nvSpPr>
          <p:cNvPr id="4" name="Slide Number Placeholder 3"/>
          <p:cNvSpPr>
            <a:spLocks noGrp="1"/>
          </p:cNvSpPr>
          <p:nvPr>
            <p:ph type="sldNum" sz="quarter" idx="10"/>
          </p:nvPr>
        </p:nvSpPr>
        <p:spPr/>
        <p:txBody>
          <a:bodyPr/>
          <a:lstStyle/>
          <a:p>
            <a:fld id="{B1651DAE-5C41-4E19-AA02-2EB19B0843E3}" type="slidenum">
              <a:rPr lang="en-US" smtClean="0"/>
              <a:pPr/>
              <a:t>4</a:t>
            </a:fld>
            <a:endParaRPr lang="en-US"/>
          </a:p>
        </p:txBody>
      </p:sp>
    </p:spTree>
    <p:extLst>
      <p:ext uri="{BB962C8B-B14F-4D97-AF65-F5344CB8AC3E}">
        <p14:creationId xmlns:p14="http://schemas.microsoft.com/office/powerpoint/2010/main" val="19605653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bwMode="auto">
          <a:noFill/>
          <a:ln>
            <a:solidFill>
              <a:srgbClr val="000000"/>
            </a:solidFill>
            <a:miter lim="800000"/>
            <a:headEnd/>
            <a:tailEnd/>
          </a:ln>
        </p:spPr>
      </p:sp>
      <p:sp>
        <p:nvSpPr>
          <p:cNvPr id="21507"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2150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6D1BEC7-B6D6-412B-A6CD-9F386F92DEFB}" type="slidenum">
              <a:rPr lang="en-US"/>
              <a:pPr fontAlgn="base">
                <a:spcBef>
                  <a:spcPct val="0"/>
                </a:spcBef>
                <a:spcAft>
                  <a:spcPct val="0"/>
                </a:spcAft>
              </a:pPr>
              <a:t>5</a:t>
            </a:fld>
            <a:endParaRPr lang="en-US"/>
          </a:p>
        </p:txBody>
      </p:sp>
    </p:spTree>
    <p:extLst>
      <p:ext uri="{BB962C8B-B14F-4D97-AF65-F5344CB8AC3E}">
        <p14:creationId xmlns:p14="http://schemas.microsoft.com/office/powerpoint/2010/main" val="7351414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noFill/>
          <a:ln>
            <a:solidFill>
              <a:srgbClr val="000000"/>
            </a:solidFill>
            <a:miter lim="800000"/>
            <a:headEnd/>
            <a:tailEnd/>
          </a:ln>
        </p:spPr>
      </p:sp>
      <p:sp>
        <p:nvSpPr>
          <p:cNvPr id="20483"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2048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66241A8-75A9-4BEE-AE73-17D59A5D99CA}" type="slidenum">
              <a:rPr lang="en-US"/>
              <a:pPr fontAlgn="base">
                <a:spcBef>
                  <a:spcPct val="0"/>
                </a:spcBef>
                <a:spcAft>
                  <a:spcPct val="0"/>
                </a:spcAft>
              </a:pPr>
              <a:t>6</a:t>
            </a:fld>
            <a:endParaRPr lang="en-US"/>
          </a:p>
        </p:txBody>
      </p:sp>
    </p:spTree>
    <p:extLst>
      <p:ext uri="{BB962C8B-B14F-4D97-AF65-F5344CB8AC3E}">
        <p14:creationId xmlns:p14="http://schemas.microsoft.com/office/powerpoint/2010/main" val="42526247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bwMode="auto">
          <a:noFill/>
          <a:ln>
            <a:solidFill>
              <a:srgbClr val="000000"/>
            </a:solidFill>
            <a:miter lim="800000"/>
            <a:headEnd/>
            <a:tailEnd/>
          </a:ln>
        </p:spPr>
      </p:sp>
      <p:sp>
        <p:nvSpPr>
          <p:cNvPr id="21507"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2150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6D1BEC7-B6D6-412B-A6CD-9F386F92DEFB}" type="slidenum">
              <a:rPr lang="en-US"/>
              <a:pPr fontAlgn="base">
                <a:spcBef>
                  <a:spcPct val="0"/>
                </a:spcBef>
                <a:spcAft>
                  <a:spcPct val="0"/>
                </a:spcAft>
              </a:pPr>
              <a:t>7</a:t>
            </a:fld>
            <a:endParaRPr lang="en-US"/>
          </a:p>
        </p:txBody>
      </p:sp>
    </p:spTree>
    <p:extLst>
      <p:ext uri="{BB962C8B-B14F-4D97-AF65-F5344CB8AC3E}">
        <p14:creationId xmlns:p14="http://schemas.microsoft.com/office/powerpoint/2010/main" val="29775152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noFill/>
          <a:ln>
            <a:solidFill>
              <a:srgbClr val="000000"/>
            </a:solidFill>
            <a:miter lim="800000"/>
            <a:headEnd/>
            <a:tailEnd/>
          </a:ln>
        </p:spPr>
      </p:sp>
      <p:sp>
        <p:nvSpPr>
          <p:cNvPr id="20483"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2048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66241A8-75A9-4BEE-AE73-17D59A5D99CA}" type="slidenum">
              <a:rPr lang="en-US"/>
              <a:pPr fontAlgn="base">
                <a:spcBef>
                  <a:spcPct val="0"/>
                </a:spcBef>
                <a:spcAft>
                  <a:spcPct val="0"/>
                </a:spcAft>
              </a:pPr>
              <a:t>8</a:t>
            </a:fld>
            <a:endParaRPr lang="en-US"/>
          </a:p>
        </p:txBody>
      </p:sp>
    </p:spTree>
    <p:extLst>
      <p:ext uri="{BB962C8B-B14F-4D97-AF65-F5344CB8AC3E}">
        <p14:creationId xmlns:p14="http://schemas.microsoft.com/office/powerpoint/2010/main" val="2622313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bwMode="auto">
          <a:noFill/>
          <a:ln>
            <a:solidFill>
              <a:srgbClr val="000000"/>
            </a:solidFill>
            <a:miter lim="800000"/>
            <a:headEnd/>
            <a:tailEnd/>
          </a:ln>
        </p:spPr>
      </p:sp>
      <p:sp>
        <p:nvSpPr>
          <p:cNvPr id="21507"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2150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6D1BEC7-B6D6-412B-A6CD-9F386F92DEFB}" type="slidenum">
              <a:rPr lang="en-US"/>
              <a:pPr fontAlgn="base">
                <a:spcBef>
                  <a:spcPct val="0"/>
                </a:spcBef>
                <a:spcAft>
                  <a:spcPct val="0"/>
                </a:spcAft>
              </a:pPr>
              <a:t>9</a:t>
            </a:fld>
            <a:endParaRPr lang="en-US"/>
          </a:p>
        </p:txBody>
      </p:sp>
    </p:spTree>
    <p:extLst>
      <p:ext uri="{BB962C8B-B14F-4D97-AF65-F5344CB8AC3E}">
        <p14:creationId xmlns:p14="http://schemas.microsoft.com/office/powerpoint/2010/main" val="10898610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Get a mat that matches the spot you are on and</a:t>
            </a:r>
            <a:r>
              <a:rPr lang="en-US" baseline="0" dirty="0"/>
              <a:t> put it in an own space.  When you are in your own space, Stand on your mat.</a:t>
            </a:r>
            <a:endParaRPr lang="en-US" dirty="0"/>
          </a:p>
        </p:txBody>
      </p:sp>
      <p:sp>
        <p:nvSpPr>
          <p:cNvPr id="4" name="Slide Number Placeholder 3"/>
          <p:cNvSpPr>
            <a:spLocks noGrp="1"/>
          </p:cNvSpPr>
          <p:nvPr>
            <p:ph type="sldNum" sz="quarter" idx="10"/>
          </p:nvPr>
        </p:nvSpPr>
        <p:spPr/>
        <p:txBody>
          <a:bodyPr/>
          <a:lstStyle/>
          <a:p>
            <a:fld id="{53ECCE4A-E951-4303-9023-009C892FDEF1}" type="slidenum">
              <a:rPr lang="en-US" smtClean="0"/>
              <a:t>10</a:t>
            </a:fld>
            <a:endParaRPr lang="en-US"/>
          </a:p>
        </p:txBody>
      </p:sp>
    </p:spTree>
    <p:extLst>
      <p:ext uri="{BB962C8B-B14F-4D97-AF65-F5344CB8AC3E}">
        <p14:creationId xmlns:p14="http://schemas.microsoft.com/office/powerpoint/2010/main" val="11596697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latin typeface="Calibri"/>
              </a:rPr>
              <a:t>Do you remember where you saw this before?  that's right!  when we were working on Directions.  This is the front of the body.  it is called the Front Surface.  </a:t>
            </a:r>
          </a:p>
          <a:p>
            <a:r>
              <a:rPr lang="en-US" dirty="0">
                <a:latin typeface="Calibri"/>
              </a:rPr>
              <a:t/>
            </a:r>
            <a:br>
              <a:rPr lang="en-US" dirty="0">
                <a:latin typeface="Calibri"/>
              </a:rPr>
            </a:br>
            <a:endParaRPr lang="en-US" dirty="0">
              <a:latin typeface="Calibri"/>
            </a:endParaRPr>
          </a:p>
          <a:p>
            <a:r>
              <a:rPr lang="en-US" dirty="0">
                <a:latin typeface="Calibri"/>
              </a:rPr>
              <a:t>Review the body parts that are on the front surface.</a:t>
            </a:r>
          </a:p>
        </p:txBody>
      </p:sp>
      <p:sp>
        <p:nvSpPr>
          <p:cNvPr id="4" name="Slide Number Placeholder 3"/>
          <p:cNvSpPr>
            <a:spLocks noGrp="1"/>
          </p:cNvSpPr>
          <p:nvPr>
            <p:ph type="sldNum" sz="quarter" idx="10"/>
          </p:nvPr>
        </p:nvSpPr>
        <p:spPr/>
        <p:txBody>
          <a:bodyPr/>
          <a:lstStyle/>
          <a:p>
            <a:fld id="{7D600510-D77C-4078-90A4-904E0FC157C0}" type="slidenum">
              <a:rPr lang="en-US" smtClean="0">
                <a:solidFill>
                  <a:prstClr val="black"/>
                </a:solidFill>
              </a:rPr>
              <a:pPr/>
              <a:t>11</a:t>
            </a:fld>
            <a:endParaRPr lang="en-US" dirty="0">
              <a:solidFill>
                <a:prstClr val="black"/>
              </a:solidFill>
            </a:endParaRPr>
          </a:p>
        </p:txBody>
      </p:sp>
    </p:spTree>
    <p:extLst>
      <p:ext uri="{BB962C8B-B14F-4D97-AF65-F5344CB8AC3E}">
        <p14:creationId xmlns:p14="http://schemas.microsoft.com/office/powerpoint/2010/main" val="29353921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D600510-D77C-4078-90A4-904E0FC157C0}" type="slidenum">
              <a:rPr lang="en-US" smtClean="0">
                <a:solidFill>
                  <a:prstClr val="black"/>
                </a:solidFill>
              </a:rPr>
              <a:pPr/>
              <a:t>12</a:t>
            </a:fld>
            <a:endParaRPr lang="en-US" dirty="0">
              <a:solidFill>
                <a:prstClr val="black"/>
              </a:solidFill>
            </a:endParaRPr>
          </a:p>
        </p:txBody>
      </p:sp>
    </p:spTree>
    <p:extLst>
      <p:ext uri="{BB962C8B-B14F-4D97-AF65-F5344CB8AC3E}">
        <p14:creationId xmlns:p14="http://schemas.microsoft.com/office/powerpoint/2010/main" val="31463225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libri"/>
              </a:rPr>
              <a:t>stay on your mat and make a shape on your front surface. </a:t>
            </a:r>
          </a:p>
        </p:txBody>
      </p:sp>
      <p:sp>
        <p:nvSpPr>
          <p:cNvPr id="4" name="Slide Number Placeholder 3"/>
          <p:cNvSpPr>
            <a:spLocks noGrp="1"/>
          </p:cNvSpPr>
          <p:nvPr>
            <p:ph type="sldNum" sz="quarter" idx="10"/>
          </p:nvPr>
        </p:nvSpPr>
        <p:spPr/>
        <p:txBody>
          <a:bodyPr/>
          <a:lstStyle/>
          <a:p>
            <a:fld id="{B1651DAE-5C41-4E19-AA02-2EB19B0843E3}" type="slidenum">
              <a:rPr lang="en-US" smtClean="0"/>
              <a:pPr/>
              <a:t>13</a:t>
            </a:fld>
            <a:endParaRPr lang="en-US"/>
          </a:p>
        </p:txBody>
      </p:sp>
    </p:spTree>
    <p:extLst>
      <p:ext uri="{BB962C8B-B14F-4D97-AF65-F5344CB8AC3E}">
        <p14:creationId xmlns:p14="http://schemas.microsoft.com/office/powerpoint/2010/main" val="28488467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libri"/>
              </a:rPr>
              <a:t>what is another shape you can make on your front surface?</a:t>
            </a:r>
          </a:p>
          <a:p>
            <a:r>
              <a:rPr lang="en-US" dirty="0">
                <a:latin typeface="Calibri"/>
              </a:rPr>
              <a:t/>
            </a:r>
            <a:br>
              <a:rPr lang="en-US" dirty="0">
                <a:latin typeface="Calibri"/>
              </a:rPr>
            </a:br>
            <a:endParaRPr lang="en-US" dirty="0">
              <a:latin typeface="Calibri"/>
            </a:endParaRPr>
          </a:p>
          <a:p>
            <a:r>
              <a:rPr lang="en-US" dirty="0">
                <a:latin typeface="Calibri"/>
              </a:rPr>
              <a:t>Do this a couple times, </a:t>
            </a:r>
          </a:p>
          <a:p>
            <a:r>
              <a:rPr lang="en-US" dirty="0">
                <a:latin typeface="Calibri"/>
              </a:rPr>
              <a:t/>
            </a:r>
            <a:br>
              <a:rPr lang="en-US" dirty="0">
                <a:latin typeface="Calibri"/>
              </a:rPr>
            </a:br>
            <a:endParaRPr lang="en-US" dirty="0">
              <a:latin typeface="Calibri"/>
            </a:endParaRPr>
          </a:p>
          <a:p>
            <a:r>
              <a:rPr lang="en-US" dirty="0">
                <a:latin typeface="Calibri"/>
              </a:rPr>
              <a:t>Travel to a new mat and make a shape on your front surface.</a:t>
            </a:r>
          </a:p>
        </p:txBody>
      </p:sp>
      <p:sp>
        <p:nvSpPr>
          <p:cNvPr id="4" name="Slide Number Placeholder 3"/>
          <p:cNvSpPr>
            <a:spLocks noGrp="1"/>
          </p:cNvSpPr>
          <p:nvPr>
            <p:ph type="sldNum" sz="quarter" idx="10"/>
          </p:nvPr>
        </p:nvSpPr>
        <p:spPr/>
        <p:txBody>
          <a:bodyPr/>
          <a:lstStyle/>
          <a:p>
            <a:fld id="{B1651DAE-5C41-4E19-AA02-2EB19B0843E3}" type="slidenum">
              <a:rPr lang="en-US" smtClean="0"/>
              <a:pPr/>
              <a:t>14</a:t>
            </a:fld>
            <a:endParaRPr lang="en-US"/>
          </a:p>
        </p:txBody>
      </p:sp>
    </p:spTree>
    <p:extLst>
      <p:ext uri="{BB962C8B-B14F-4D97-AF65-F5344CB8AC3E}">
        <p14:creationId xmlns:p14="http://schemas.microsoft.com/office/powerpoint/2010/main" val="27703591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latin typeface="Calibri"/>
              </a:rPr>
              <a:t>Here is the Back Surface</a:t>
            </a:r>
          </a:p>
          <a:p>
            <a:r>
              <a:rPr lang="en-US" dirty="0">
                <a:latin typeface="Calibri"/>
              </a:rPr>
              <a:t/>
            </a:r>
            <a:br>
              <a:rPr lang="en-US" dirty="0">
                <a:latin typeface="Calibri"/>
              </a:rPr>
            </a:br>
            <a:endParaRPr lang="en-US" dirty="0">
              <a:latin typeface="Calibri"/>
            </a:endParaRPr>
          </a:p>
          <a:p>
            <a:r>
              <a:rPr lang="en-US" dirty="0">
                <a:latin typeface="Calibri"/>
              </a:rPr>
              <a:t>Review the body parts on the back surface with the students.</a:t>
            </a:r>
          </a:p>
        </p:txBody>
      </p:sp>
      <p:sp>
        <p:nvSpPr>
          <p:cNvPr id="4" name="Slide Number Placeholder 3"/>
          <p:cNvSpPr>
            <a:spLocks noGrp="1"/>
          </p:cNvSpPr>
          <p:nvPr>
            <p:ph type="sldNum" sz="quarter" idx="10"/>
          </p:nvPr>
        </p:nvSpPr>
        <p:spPr/>
        <p:txBody>
          <a:bodyPr/>
          <a:lstStyle/>
          <a:p>
            <a:fld id="{7D600510-D77C-4078-90A4-904E0FC157C0}" type="slidenum">
              <a:rPr lang="en-US" smtClean="0"/>
              <a:pPr/>
              <a:t>15</a:t>
            </a:fld>
            <a:endParaRPr lang="en-US" dirty="0"/>
          </a:p>
        </p:txBody>
      </p:sp>
    </p:spTree>
    <p:extLst>
      <p:ext uri="{BB962C8B-B14F-4D97-AF65-F5344CB8AC3E}">
        <p14:creationId xmlns:p14="http://schemas.microsoft.com/office/powerpoint/2010/main" val="134915771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D600510-D77C-4078-90A4-904E0FC157C0}" type="slidenum">
              <a:rPr lang="en-US" smtClean="0"/>
              <a:pPr/>
              <a:t>16</a:t>
            </a:fld>
            <a:endParaRPr lang="en-US" dirty="0"/>
          </a:p>
        </p:txBody>
      </p:sp>
    </p:spTree>
    <p:extLst>
      <p:ext uri="{BB962C8B-B14F-4D97-AF65-F5344CB8AC3E}">
        <p14:creationId xmlns:p14="http://schemas.microsoft.com/office/powerpoint/2010/main" val="14003563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rPr>
              <a:t>stay on your mat and make a shape on your back surface</a:t>
            </a:r>
          </a:p>
        </p:txBody>
      </p:sp>
      <p:sp>
        <p:nvSpPr>
          <p:cNvPr id="4" name="Slide Number Placeholder 3"/>
          <p:cNvSpPr>
            <a:spLocks noGrp="1"/>
          </p:cNvSpPr>
          <p:nvPr>
            <p:ph type="sldNum" sz="quarter" idx="10"/>
          </p:nvPr>
        </p:nvSpPr>
        <p:spPr/>
        <p:txBody>
          <a:bodyPr/>
          <a:lstStyle/>
          <a:p>
            <a:fld id="{B1651DAE-5C41-4E19-AA02-2EB19B0843E3}" type="slidenum">
              <a:rPr lang="en-US" smtClean="0"/>
              <a:pPr/>
              <a:t>17</a:t>
            </a:fld>
            <a:endParaRPr lang="en-US"/>
          </a:p>
        </p:txBody>
      </p:sp>
    </p:spTree>
    <p:extLst>
      <p:ext uri="{BB962C8B-B14F-4D97-AF65-F5344CB8AC3E}">
        <p14:creationId xmlns:p14="http://schemas.microsoft.com/office/powerpoint/2010/main" val="325618641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rPr>
              <a:t>what is another shape you can make on your back surface?</a:t>
            </a:r>
          </a:p>
          <a:p>
            <a:r>
              <a:rPr lang="en-US">
                <a:latin typeface="Calibri"/>
              </a:rPr>
              <a:t/>
            </a:r>
            <a:br>
              <a:rPr lang="en-US">
                <a:latin typeface="Calibri"/>
              </a:rPr>
            </a:br>
            <a:endParaRPr lang="en-US">
              <a:latin typeface="Calibri"/>
            </a:endParaRPr>
          </a:p>
          <a:p>
            <a:r>
              <a:rPr lang="en-US">
                <a:latin typeface="Calibri"/>
              </a:rPr>
              <a:t>Do this a couple times, </a:t>
            </a:r>
          </a:p>
          <a:p>
            <a:r>
              <a:rPr lang="en-US">
                <a:latin typeface="Calibri"/>
              </a:rPr>
              <a:t/>
            </a:r>
            <a:br>
              <a:rPr lang="en-US">
                <a:latin typeface="Calibri"/>
              </a:rPr>
            </a:br>
            <a:endParaRPr lang="en-US">
              <a:latin typeface="Calibri"/>
            </a:endParaRPr>
          </a:p>
          <a:p>
            <a:r>
              <a:rPr lang="en-US">
                <a:latin typeface="Calibri"/>
              </a:rPr>
              <a:t>Travel to a new mat and make a shape on your back surface.</a:t>
            </a:r>
          </a:p>
        </p:txBody>
      </p:sp>
      <p:sp>
        <p:nvSpPr>
          <p:cNvPr id="4" name="Slide Number Placeholder 3"/>
          <p:cNvSpPr>
            <a:spLocks noGrp="1"/>
          </p:cNvSpPr>
          <p:nvPr>
            <p:ph type="sldNum" sz="quarter" idx="10"/>
          </p:nvPr>
        </p:nvSpPr>
        <p:spPr/>
        <p:txBody>
          <a:bodyPr/>
          <a:lstStyle/>
          <a:p>
            <a:fld id="{B1651DAE-5C41-4E19-AA02-2EB19B0843E3}" type="slidenum">
              <a:rPr lang="en-US" smtClean="0"/>
              <a:pPr/>
              <a:t>18</a:t>
            </a:fld>
            <a:endParaRPr lang="en-US"/>
          </a:p>
        </p:txBody>
      </p:sp>
    </p:spTree>
    <p:extLst>
      <p:ext uri="{BB962C8B-B14F-4D97-AF65-F5344CB8AC3E}">
        <p14:creationId xmlns:p14="http://schemas.microsoft.com/office/powerpoint/2010/main" val="397765295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latin typeface="Calibri"/>
              </a:rPr>
              <a:t>Which surface is this?  That's right, the side surface.  </a:t>
            </a:r>
          </a:p>
          <a:p>
            <a:r>
              <a:rPr lang="en-US" dirty="0">
                <a:latin typeface="Calibri"/>
              </a:rPr>
              <a:t/>
            </a:r>
            <a:br>
              <a:rPr lang="en-US" dirty="0">
                <a:latin typeface="Calibri"/>
              </a:rPr>
            </a:br>
            <a:endParaRPr lang="en-US" dirty="0">
              <a:latin typeface="Calibri"/>
            </a:endParaRPr>
          </a:p>
          <a:p>
            <a:r>
              <a:rPr lang="en-US" dirty="0">
                <a:latin typeface="Calibri"/>
              </a:rPr>
              <a:t>Review the body parts on the side surface of the body.</a:t>
            </a:r>
          </a:p>
        </p:txBody>
      </p:sp>
      <p:sp>
        <p:nvSpPr>
          <p:cNvPr id="4" name="Slide Number Placeholder 3"/>
          <p:cNvSpPr>
            <a:spLocks noGrp="1"/>
          </p:cNvSpPr>
          <p:nvPr>
            <p:ph type="sldNum" sz="quarter" idx="10"/>
          </p:nvPr>
        </p:nvSpPr>
        <p:spPr/>
        <p:txBody>
          <a:bodyPr/>
          <a:lstStyle/>
          <a:p>
            <a:fld id="{7D600510-D77C-4078-90A4-904E0FC157C0}" type="slidenum">
              <a:rPr lang="en-US" smtClean="0"/>
              <a:pPr/>
              <a:t>19</a:t>
            </a:fld>
            <a:endParaRPr lang="en-US" dirty="0"/>
          </a:p>
        </p:txBody>
      </p:sp>
    </p:spTree>
    <p:extLst>
      <p:ext uri="{BB962C8B-B14F-4D97-AF65-F5344CB8AC3E}">
        <p14:creationId xmlns:p14="http://schemas.microsoft.com/office/powerpoint/2010/main" val="130407581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D600510-D77C-4078-90A4-904E0FC157C0}" type="slidenum">
              <a:rPr lang="en-US" smtClean="0"/>
              <a:pPr/>
              <a:t>20</a:t>
            </a:fld>
            <a:endParaRPr lang="en-US" dirty="0"/>
          </a:p>
        </p:txBody>
      </p:sp>
    </p:spTree>
    <p:extLst>
      <p:ext uri="{BB962C8B-B14F-4D97-AF65-F5344CB8AC3E}">
        <p14:creationId xmlns:p14="http://schemas.microsoft.com/office/powerpoint/2010/main" val="364502003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rPr>
              <a:t>Make a shape on your side surface.</a:t>
            </a:r>
          </a:p>
        </p:txBody>
      </p:sp>
      <p:sp>
        <p:nvSpPr>
          <p:cNvPr id="4" name="Slide Number Placeholder 3"/>
          <p:cNvSpPr>
            <a:spLocks noGrp="1"/>
          </p:cNvSpPr>
          <p:nvPr>
            <p:ph type="sldNum" sz="quarter" idx="10"/>
          </p:nvPr>
        </p:nvSpPr>
        <p:spPr/>
        <p:txBody>
          <a:bodyPr/>
          <a:lstStyle/>
          <a:p>
            <a:fld id="{B1651DAE-5C41-4E19-AA02-2EB19B0843E3}" type="slidenum">
              <a:rPr lang="en-US" smtClean="0"/>
              <a:pPr/>
              <a:t>21</a:t>
            </a:fld>
            <a:endParaRPr lang="en-US"/>
          </a:p>
        </p:txBody>
      </p:sp>
    </p:spTree>
    <p:extLst>
      <p:ext uri="{BB962C8B-B14F-4D97-AF65-F5344CB8AC3E}">
        <p14:creationId xmlns:p14="http://schemas.microsoft.com/office/powerpoint/2010/main" val="151510923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rPr>
              <a:t>what is another shape you can make on your side surface?</a:t>
            </a:r>
          </a:p>
          <a:p>
            <a:r>
              <a:rPr lang="en-US">
                <a:latin typeface="Calibri"/>
              </a:rPr>
              <a:t/>
            </a:r>
            <a:br>
              <a:rPr lang="en-US">
                <a:latin typeface="Calibri"/>
              </a:rPr>
            </a:br>
            <a:endParaRPr lang="en-US">
              <a:latin typeface="Calibri"/>
            </a:endParaRPr>
          </a:p>
          <a:p>
            <a:r>
              <a:rPr lang="en-US">
                <a:latin typeface="Calibri"/>
              </a:rPr>
              <a:t>Do this a couple times, </a:t>
            </a:r>
          </a:p>
          <a:p>
            <a:r>
              <a:rPr lang="en-US">
                <a:latin typeface="Calibri"/>
              </a:rPr>
              <a:t/>
            </a:r>
            <a:br>
              <a:rPr lang="en-US">
                <a:latin typeface="Calibri"/>
              </a:rPr>
            </a:br>
            <a:endParaRPr lang="en-US">
              <a:latin typeface="Calibri"/>
            </a:endParaRPr>
          </a:p>
          <a:p>
            <a:r>
              <a:rPr lang="en-US">
                <a:latin typeface="Calibri"/>
              </a:rPr>
              <a:t>Travel to a new mat and make a shape on your side surface.</a:t>
            </a:r>
          </a:p>
        </p:txBody>
      </p:sp>
      <p:sp>
        <p:nvSpPr>
          <p:cNvPr id="4" name="Slide Number Placeholder 3"/>
          <p:cNvSpPr>
            <a:spLocks noGrp="1"/>
          </p:cNvSpPr>
          <p:nvPr>
            <p:ph type="sldNum" sz="quarter" idx="10"/>
          </p:nvPr>
        </p:nvSpPr>
        <p:spPr/>
        <p:txBody>
          <a:bodyPr/>
          <a:lstStyle/>
          <a:p>
            <a:fld id="{B1651DAE-5C41-4E19-AA02-2EB19B0843E3}" type="slidenum">
              <a:rPr lang="en-US" smtClean="0"/>
              <a:pPr/>
              <a:t>22</a:t>
            </a:fld>
            <a:endParaRPr lang="en-US"/>
          </a:p>
        </p:txBody>
      </p:sp>
    </p:spTree>
    <p:extLst>
      <p:ext uri="{BB962C8B-B14F-4D97-AF65-F5344CB8AC3E}">
        <p14:creationId xmlns:p14="http://schemas.microsoft.com/office/powerpoint/2010/main" val="122708885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Listen and watch to see which body surface</a:t>
            </a:r>
            <a:r>
              <a:rPr lang="en-US" baseline="0" dirty="0"/>
              <a:t> to make a shape on.  Each time I say go, find a new mat to make a shape on.</a:t>
            </a:r>
          </a:p>
          <a:p>
            <a:r>
              <a:rPr lang="en-US" baseline="0" dirty="0">
                <a:latin typeface="Calibri"/>
              </a:rPr>
              <a:t/>
            </a:r>
            <a:br>
              <a:rPr lang="en-US" baseline="0" dirty="0">
                <a:latin typeface="Calibri"/>
              </a:rPr>
            </a:br>
            <a:endParaRPr lang="en-US" baseline="0" dirty="0">
              <a:latin typeface="Calibri"/>
            </a:endParaRPr>
          </a:p>
          <a:p>
            <a:r>
              <a:rPr lang="en-US" baseline="0" dirty="0"/>
              <a:t>Each time you put a new slide up, say go.  the children will move from mat to mat, making different shapes on the different body surfaces.</a:t>
            </a:r>
          </a:p>
        </p:txBody>
      </p:sp>
      <p:sp>
        <p:nvSpPr>
          <p:cNvPr id="4" name="Slide Number Placeholder 3"/>
          <p:cNvSpPr>
            <a:spLocks noGrp="1"/>
          </p:cNvSpPr>
          <p:nvPr>
            <p:ph type="sldNum" sz="quarter" idx="10"/>
          </p:nvPr>
        </p:nvSpPr>
        <p:spPr/>
        <p:txBody>
          <a:bodyPr/>
          <a:lstStyle/>
          <a:p>
            <a:fld id="{B1651DAE-5C41-4E19-AA02-2EB19B0843E3}" type="slidenum">
              <a:rPr lang="en-US" smtClean="0"/>
              <a:pPr/>
              <a:t>23</a:t>
            </a:fld>
            <a:endParaRPr lang="en-US"/>
          </a:p>
        </p:txBody>
      </p:sp>
    </p:spTree>
    <p:extLst>
      <p:ext uri="{BB962C8B-B14F-4D97-AF65-F5344CB8AC3E}">
        <p14:creationId xmlns:p14="http://schemas.microsoft.com/office/powerpoint/2010/main" val="245496715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1651DAE-5C41-4E19-AA02-2EB19B0843E3}" type="slidenum">
              <a:rPr lang="en-US" smtClean="0"/>
              <a:pPr/>
              <a:t>24</a:t>
            </a:fld>
            <a:endParaRPr lang="en-US"/>
          </a:p>
        </p:txBody>
      </p:sp>
    </p:spTree>
    <p:extLst>
      <p:ext uri="{BB962C8B-B14F-4D97-AF65-F5344CB8AC3E}">
        <p14:creationId xmlns:p14="http://schemas.microsoft.com/office/powerpoint/2010/main" val="156730653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1651DAE-5C41-4E19-AA02-2EB19B0843E3}" type="slidenum">
              <a:rPr lang="en-US" smtClean="0"/>
              <a:pPr/>
              <a:t>25</a:t>
            </a:fld>
            <a:endParaRPr lang="en-US"/>
          </a:p>
        </p:txBody>
      </p:sp>
    </p:spTree>
    <p:extLst>
      <p:ext uri="{BB962C8B-B14F-4D97-AF65-F5344CB8AC3E}">
        <p14:creationId xmlns:p14="http://schemas.microsoft.com/office/powerpoint/2010/main" val="107714130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1651DAE-5C41-4E19-AA02-2EB19B0843E3}" type="slidenum">
              <a:rPr lang="en-US" smtClean="0"/>
              <a:pPr/>
              <a:t>26</a:t>
            </a:fld>
            <a:endParaRPr lang="en-US"/>
          </a:p>
        </p:txBody>
      </p:sp>
    </p:spTree>
    <p:extLst>
      <p:ext uri="{BB962C8B-B14F-4D97-AF65-F5344CB8AC3E}">
        <p14:creationId xmlns:p14="http://schemas.microsoft.com/office/powerpoint/2010/main" val="130516182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1651DAE-5C41-4E19-AA02-2EB19B0843E3}" type="slidenum">
              <a:rPr lang="en-US" smtClean="0"/>
              <a:pPr/>
              <a:t>27</a:t>
            </a:fld>
            <a:endParaRPr lang="en-US"/>
          </a:p>
        </p:txBody>
      </p:sp>
    </p:spTree>
    <p:extLst>
      <p:ext uri="{BB962C8B-B14F-4D97-AF65-F5344CB8AC3E}">
        <p14:creationId xmlns:p14="http://schemas.microsoft.com/office/powerpoint/2010/main" val="426839566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1651DAE-5C41-4E19-AA02-2EB19B0843E3}" type="slidenum">
              <a:rPr lang="en-US" smtClean="0"/>
              <a:pPr/>
              <a:t>28</a:t>
            </a:fld>
            <a:endParaRPr lang="en-US"/>
          </a:p>
        </p:txBody>
      </p:sp>
    </p:spTree>
    <p:extLst>
      <p:ext uri="{BB962C8B-B14F-4D97-AF65-F5344CB8AC3E}">
        <p14:creationId xmlns:p14="http://schemas.microsoft.com/office/powerpoint/2010/main" val="401966334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1651DAE-5C41-4E19-AA02-2EB19B0843E3}" type="slidenum">
              <a:rPr lang="en-US" smtClean="0"/>
              <a:pPr/>
              <a:t>29</a:t>
            </a:fld>
            <a:endParaRPr lang="en-US"/>
          </a:p>
        </p:txBody>
      </p:sp>
    </p:spTree>
    <p:extLst>
      <p:ext uri="{BB962C8B-B14F-4D97-AF65-F5344CB8AC3E}">
        <p14:creationId xmlns:p14="http://schemas.microsoft.com/office/powerpoint/2010/main" val="352520384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1651DAE-5C41-4E19-AA02-2EB19B0843E3}" type="slidenum">
              <a:rPr lang="en-US" smtClean="0"/>
              <a:pPr/>
              <a:t>30</a:t>
            </a:fld>
            <a:endParaRPr lang="en-US"/>
          </a:p>
        </p:txBody>
      </p:sp>
    </p:spTree>
    <p:extLst>
      <p:ext uri="{BB962C8B-B14F-4D97-AF65-F5344CB8AC3E}">
        <p14:creationId xmlns:p14="http://schemas.microsoft.com/office/powerpoint/2010/main" val="214361244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3ECCE4A-E951-4303-9023-009C892FDEF1}" type="slidenum">
              <a:rPr lang="en-US" smtClean="0"/>
              <a:t>31</a:t>
            </a:fld>
            <a:endParaRPr lang="en-US"/>
          </a:p>
        </p:txBody>
      </p:sp>
    </p:spTree>
    <p:extLst>
      <p:ext uri="{BB962C8B-B14F-4D97-AF65-F5344CB8AC3E}">
        <p14:creationId xmlns:p14="http://schemas.microsoft.com/office/powerpoint/2010/main" val="87638730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pPr lvl="0"/>
            <a:r>
              <a:rPr lang="en-US" sz="1200" kern="1200" dirty="0" smtClean="0">
                <a:solidFill>
                  <a:schemeClr val="tx1"/>
                </a:solidFill>
                <a:latin typeface="+mn-lt"/>
                <a:ea typeface="+mn-ea"/>
                <a:cs typeface="+mn-cs"/>
              </a:rPr>
              <a:t>What do you do</a:t>
            </a:r>
            <a:r>
              <a:rPr lang="en-US" sz="1200" kern="1200" baseline="0" dirty="0" smtClean="0">
                <a:solidFill>
                  <a:schemeClr val="tx1"/>
                </a:solidFill>
                <a:latin typeface="+mn-lt"/>
                <a:ea typeface="+mn-ea"/>
                <a:cs typeface="+mn-cs"/>
              </a:rPr>
              <a:t> when you hear stop or freeze</a:t>
            </a:r>
            <a:r>
              <a:rPr lang="en-US" sz="1200" kern="1200" dirty="0" smtClean="0">
                <a:solidFill>
                  <a:schemeClr val="tx1"/>
                </a:solidFill>
                <a:latin typeface="+mn-lt"/>
                <a:ea typeface="+mn-ea"/>
                <a:cs typeface="+mn-cs"/>
              </a:rPr>
              <a:t>?  (</a:t>
            </a:r>
            <a:r>
              <a:rPr lang="en-US" sz="1200" i="1" kern="1200" dirty="0" smtClean="0">
                <a:solidFill>
                  <a:schemeClr val="tx1"/>
                </a:solidFill>
                <a:latin typeface="+mn-lt"/>
                <a:ea typeface="+mn-ea"/>
                <a:cs typeface="+mn-cs"/>
              </a:rPr>
              <a:t>Stop and look for Ms Boggs.)</a:t>
            </a:r>
            <a:endParaRPr lang="en-US" sz="1200" kern="1200" dirty="0" smtClean="0">
              <a:solidFill>
                <a:schemeClr val="tx1"/>
              </a:solidFill>
              <a:latin typeface="+mn-lt"/>
              <a:ea typeface="+mn-ea"/>
              <a:cs typeface="+mn-cs"/>
            </a:endParaRPr>
          </a:p>
          <a:p>
            <a:pPr lvl="0"/>
            <a:r>
              <a:rPr lang="en-US" sz="1200" kern="1200" dirty="0" smtClean="0">
                <a:solidFill>
                  <a:schemeClr val="tx1"/>
                </a:solidFill>
                <a:latin typeface="+mn-lt"/>
                <a:ea typeface="+mn-ea"/>
                <a:cs typeface="+mn-cs"/>
              </a:rPr>
              <a:t>Where is it safe to travel? </a:t>
            </a:r>
            <a:r>
              <a:rPr lang="en-US" sz="1200" i="1" kern="1200" dirty="0" smtClean="0">
                <a:solidFill>
                  <a:schemeClr val="tx1"/>
                </a:solidFill>
                <a:latin typeface="+mn-lt"/>
                <a:ea typeface="+mn-ea"/>
                <a:cs typeface="+mn-cs"/>
              </a:rPr>
              <a:t>(Inside</a:t>
            </a:r>
            <a:r>
              <a:rPr lang="en-US" sz="1200" i="1" kern="1200" baseline="0" dirty="0" smtClean="0">
                <a:solidFill>
                  <a:schemeClr val="tx1"/>
                </a:solidFill>
                <a:latin typeface="+mn-lt"/>
                <a:ea typeface="+mn-ea"/>
                <a:cs typeface="+mn-cs"/>
              </a:rPr>
              <a:t> our boundaries</a:t>
            </a:r>
            <a:r>
              <a:rPr lang="en-US" sz="1200" i="1" kern="1200" dirty="0" smtClean="0">
                <a:solidFill>
                  <a:schemeClr val="tx1"/>
                </a:solidFill>
                <a:latin typeface="+mn-lt"/>
                <a:ea typeface="+mn-ea"/>
                <a:cs typeface="+mn-cs"/>
              </a:rPr>
              <a:t>)</a:t>
            </a:r>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When I hold up the color card, I want you all to say the color name out loud.  Ready, </a:t>
            </a:r>
            <a:r>
              <a:rPr lang="en-US" sz="1200" i="1" kern="1200" dirty="0" smtClean="0">
                <a:solidFill>
                  <a:schemeClr val="tx1"/>
                </a:solidFill>
                <a:latin typeface="+mn-lt"/>
                <a:ea typeface="+mn-ea"/>
                <a:cs typeface="+mn-cs"/>
              </a:rPr>
              <a:t>(Hold the card up and let the students call out the color.) </a:t>
            </a:r>
            <a:endParaRPr lang="en-US" dirty="0"/>
          </a:p>
        </p:txBody>
      </p:sp>
      <p:sp>
        <p:nvSpPr>
          <p:cNvPr id="4" name="Slide Number Placeholder 3"/>
          <p:cNvSpPr>
            <a:spLocks noGrp="1"/>
          </p:cNvSpPr>
          <p:nvPr>
            <p:ph type="sldNum" sz="quarter" idx="10"/>
          </p:nvPr>
        </p:nvSpPr>
        <p:spPr/>
        <p:txBody>
          <a:bodyPr/>
          <a:lstStyle/>
          <a:p>
            <a:fld id="{B1651DAE-5C41-4E19-AA02-2EB19B0843E3}" type="slidenum">
              <a:rPr lang="en-US" smtClean="0">
                <a:solidFill>
                  <a:prstClr val="black"/>
                </a:solidFill>
              </a:rPr>
              <a:pPr/>
              <a:t>32</a:t>
            </a:fld>
            <a:endParaRPr lang="en-US" dirty="0">
              <a:solidFill>
                <a:prstClr val="black"/>
              </a:solidFill>
            </a:endParaRPr>
          </a:p>
        </p:txBody>
      </p:sp>
    </p:spTree>
    <p:extLst>
      <p:ext uri="{BB962C8B-B14F-4D97-AF65-F5344CB8AC3E}">
        <p14:creationId xmlns:p14="http://schemas.microsoft.com/office/powerpoint/2010/main" val="90858117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1651DAE-5C41-4E19-AA02-2EB19B0843E3}" type="slidenum">
              <a:rPr lang="en-US" smtClean="0"/>
              <a:pPr/>
              <a:t>33</a:t>
            </a:fld>
            <a:endParaRPr lang="en-US"/>
          </a:p>
        </p:txBody>
      </p:sp>
    </p:spTree>
    <p:extLst>
      <p:ext uri="{BB962C8B-B14F-4D97-AF65-F5344CB8AC3E}">
        <p14:creationId xmlns:p14="http://schemas.microsoft.com/office/powerpoint/2010/main" val="19074381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D81ABA7-F488-4626-9E63-EBADC8915B70}" type="datetimeFigureOut">
              <a:rPr lang="en-US" smtClean="0"/>
              <a:pPr/>
              <a:t>10/12/2015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578E34F-5850-4CB9-A055-A8539097D688}"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D81ABA7-F488-4626-9E63-EBADC8915B70}" type="datetimeFigureOut">
              <a:rPr lang="en-US" smtClean="0"/>
              <a:pPr/>
              <a:t>10/12/2015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578E34F-5850-4CB9-A055-A8539097D688}"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D81ABA7-F488-4626-9E63-EBADC8915B70}" type="datetimeFigureOut">
              <a:rPr lang="en-US" smtClean="0"/>
              <a:pPr/>
              <a:t>10/12/2015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578E34F-5850-4CB9-A055-A8539097D688}"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D81ABA7-F488-4626-9E63-EBADC8915B70}" type="datetimeFigureOut">
              <a:rPr lang="en-US" smtClean="0"/>
              <a:pPr/>
              <a:t>10/12/2015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578E34F-5850-4CB9-A055-A8539097D688}"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D81ABA7-F488-4626-9E63-EBADC8915B70}" type="datetimeFigureOut">
              <a:rPr lang="en-US" smtClean="0"/>
              <a:pPr/>
              <a:t>10/12/2015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578E34F-5850-4CB9-A055-A8539097D688}"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D81ABA7-F488-4626-9E63-EBADC8915B70}" type="datetimeFigureOut">
              <a:rPr lang="en-US" smtClean="0"/>
              <a:pPr/>
              <a:t>10/12/2015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578E34F-5850-4CB9-A055-A8539097D688}"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D81ABA7-F488-4626-9E63-EBADC8915B70}" type="datetimeFigureOut">
              <a:rPr lang="en-US" smtClean="0"/>
              <a:pPr/>
              <a:t>10/12/2015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578E34F-5850-4CB9-A055-A8539097D688}"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D81ABA7-F488-4626-9E63-EBADC8915B70}" type="datetimeFigureOut">
              <a:rPr lang="en-US" smtClean="0"/>
              <a:pPr/>
              <a:t>10/12/2015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578E34F-5850-4CB9-A055-A8539097D688}"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D81ABA7-F488-4626-9E63-EBADC8915B70}" type="datetimeFigureOut">
              <a:rPr lang="en-US" smtClean="0"/>
              <a:pPr/>
              <a:t>10/12/2015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578E34F-5850-4CB9-A055-A8539097D688}"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D81ABA7-F488-4626-9E63-EBADC8915B70}" type="datetimeFigureOut">
              <a:rPr lang="en-US" smtClean="0"/>
              <a:pPr/>
              <a:t>10/12/2015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578E34F-5850-4CB9-A055-A8539097D688}"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D81ABA7-F488-4626-9E63-EBADC8915B70}" type="datetimeFigureOut">
              <a:rPr lang="en-US" smtClean="0"/>
              <a:pPr/>
              <a:t>10/12/2015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578E34F-5850-4CB9-A055-A8539097D688}"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DA1A82D-962D-4EEB-9E5E-D442624902FB}" type="datetimeFigureOut">
              <a:rPr lang="en-US" smtClean="0">
                <a:solidFill>
                  <a:prstClr val="black">
                    <a:tint val="75000"/>
                  </a:prstClr>
                </a:solidFill>
              </a:rPr>
              <a:pPr/>
              <a:t>10/12/2015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94C3D5E-F8E2-431D-BF4F-417D5532077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176091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DA1A82D-962D-4EEB-9E5E-D442624902FB}" type="datetimeFigureOut">
              <a:rPr lang="en-US" smtClean="0">
                <a:solidFill>
                  <a:prstClr val="black">
                    <a:tint val="75000"/>
                  </a:prstClr>
                </a:solidFill>
              </a:rPr>
              <a:pPr/>
              <a:t>10/12/2015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94C3D5E-F8E2-431D-BF4F-417D5532077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5527317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DA1A82D-962D-4EEB-9E5E-D442624902FB}" type="datetimeFigureOut">
              <a:rPr lang="en-US" smtClean="0">
                <a:solidFill>
                  <a:prstClr val="black">
                    <a:tint val="75000"/>
                  </a:prstClr>
                </a:solidFill>
              </a:rPr>
              <a:pPr/>
              <a:t>10/12/2015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94C3D5E-F8E2-431D-BF4F-417D5532077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3007654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DA1A82D-962D-4EEB-9E5E-D442624902FB}" type="datetimeFigureOut">
              <a:rPr lang="en-US" smtClean="0">
                <a:solidFill>
                  <a:prstClr val="black">
                    <a:tint val="75000"/>
                  </a:prstClr>
                </a:solidFill>
              </a:rPr>
              <a:pPr/>
              <a:t>10/12/2015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94C3D5E-F8E2-431D-BF4F-417D5532077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518039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DA1A82D-962D-4EEB-9E5E-D442624902FB}" type="datetimeFigureOut">
              <a:rPr lang="en-US" smtClean="0">
                <a:solidFill>
                  <a:prstClr val="black">
                    <a:tint val="75000"/>
                  </a:prstClr>
                </a:solidFill>
              </a:rPr>
              <a:pPr/>
              <a:t>10/12/2015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794C3D5E-F8E2-431D-BF4F-417D5532077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1900255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DA1A82D-962D-4EEB-9E5E-D442624902FB}" type="datetimeFigureOut">
              <a:rPr lang="en-US" smtClean="0">
                <a:solidFill>
                  <a:prstClr val="black">
                    <a:tint val="75000"/>
                  </a:prstClr>
                </a:solidFill>
              </a:rPr>
              <a:pPr/>
              <a:t>10/12/2015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794C3D5E-F8E2-431D-BF4F-417D5532077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7285227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DA1A82D-962D-4EEB-9E5E-D442624902FB}" type="datetimeFigureOut">
              <a:rPr lang="en-US" smtClean="0">
                <a:solidFill>
                  <a:prstClr val="black">
                    <a:tint val="75000"/>
                  </a:prstClr>
                </a:solidFill>
              </a:rPr>
              <a:pPr/>
              <a:t>10/12/2015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794C3D5E-F8E2-431D-BF4F-417D5532077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0819602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DA1A82D-962D-4EEB-9E5E-D442624902FB}" type="datetimeFigureOut">
              <a:rPr lang="en-US" smtClean="0">
                <a:solidFill>
                  <a:prstClr val="black">
                    <a:tint val="75000"/>
                  </a:prstClr>
                </a:solidFill>
              </a:rPr>
              <a:pPr/>
              <a:t>10/12/2015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94C3D5E-F8E2-431D-BF4F-417D5532077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8675483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DA1A82D-962D-4EEB-9E5E-D442624902FB}" type="datetimeFigureOut">
              <a:rPr lang="en-US" smtClean="0">
                <a:solidFill>
                  <a:prstClr val="black">
                    <a:tint val="75000"/>
                  </a:prstClr>
                </a:solidFill>
              </a:rPr>
              <a:pPr/>
              <a:t>10/12/2015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94C3D5E-F8E2-431D-BF4F-417D5532077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1207711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DA1A82D-962D-4EEB-9E5E-D442624902FB}" type="datetimeFigureOut">
              <a:rPr lang="en-US" smtClean="0">
                <a:solidFill>
                  <a:prstClr val="black">
                    <a:tint val="75000"/>
                  </a:prstClr>
                </a:solidFill>
              </a:rPr>
              <a:pPr/>
              <a:t>10/12/2015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94C3D5E-F8E2-431D-BF4F-417D5532077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6044639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DA1A82D-962D-4EEB-9E5E-D442624902FB}" type="datetimeFigureOut">
              <a:rPr lang="en-US" smtClean="0">
                <a:solidFill>
                  <a:prstClr val="black">
                    <a:tint val="75000"/>
                  </a:prstClr>
                </a:solidFill>
              </a:rPr>
              <a:pPr/>
              <a:t>10/12/2015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94C3D5E-F8E2-431D-BF4F-417D5532077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760635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D81ABA7-F488-4626-9E63-EBADC8915B70}" type="datetimeFigureOut">
              <a:rPr lang="en-US" smtClean="0"/>
              <a:pPr/>
              <a:t>10/12/2015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578E34F-5850-4CB9-A055-A8539097D688}"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DA1A82D-962D-4EEB-9E5E-D442624902FB}" type="datetimeFigureOut">
              <a:rPr lang="en-US" smtClean="0">
                <a:solidFill>
                  <a:prstClr val="black">
                    <a:tint val="75000"/>
                  </a:prstClr>
                </a:solidFill>
              </a:rPr>
              <a:pPr/>
              <a:t>10/12/2015</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94C3D5E-F8E2-431D-BF4F-417D5532077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39171804"/>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p3"/><Relationship Id="rId1" Type="http://schemas.microsoft.com/office/2007/relationships/media" Target="../media/media2.mp3"/><Relationship Id="rId5" Type="http://schemas.openxmlformats.org/officeDocument/2006/relationships/image" Target="../media/image2.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13.xml"/><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8.xml"/><Relationship Id="rId1" Type="http://schemas.openxmlformats.org/officeDocument/2006/relationships/slideLayout" Target="../slideLayouts/slideLayout13.xml"/><Relationship Id="rId4" Type="http://schemas.openxmlformats.org/officeDocument/2006/relationships/image" Target="../media/image12.png"/></Relationships>
</file>

<file path=ppt/slides/_rels/slide19.x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2.xml"/><Relationship Id="rId1" Type="http://schemas.openxmlformats.org/officeDocument/2006/relationships/slideLayout" Target="../slideLayouts/slideLayout13.xml"/><Relationship Id="rId5" Type="http://schemas.openxmlformats.org/officeDocument/2006/relationships/image" Target="../media/image17.png"/><Relationship Id="rId4" Type="http://schemas.openxmlformats.org/officeDocument/2006/relationships/image" Target="../media/image16.png"/></Relationships>
</file>

<file path=ppt/slides/_rels/slide2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11.png"/><Relationship Id="rId7" Type="http://schemas.openxmlformats.org/officeDocument/2006/relationships/image" Target="../media/image17.png"/><Relationship Id="rId2" Type="http://schemas.openxmlformats.org/officeDocument/2006/relationships/notesSlide" Target="../notesSlides/notesSlide23.xml"/><Relationship Id="rId1" Type="http://schemas.openxmlformats.org/officeDocument/2006/relationships/slideLayout" Target="../slideLayouts/slideLayout13.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2.png"/><Relationship Id="rId9" Type="http://schemas.openxmlformats.org/officeDocument/2006/relationships/image" Target="../media/image8.png"/></Relationships>
</file>

<file path=ppt/slides/_rels/slide2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4.xml"/><Relationship Id="rId1" Type="http://schemas.openxmlformats.org/officeDocument/2006/relationships/slideLayout" Target="../slideLayouts/slideLayout13.xml"/><Relationship Id="rId5" Type="http://schemas.openxmlformats.org/officeDocument/2006/relationships/image" Target="../media/image17.png"/><Relationship Id="rId4" Type="http://schemas.openxmlformats.org/officeDocument/2006/relationships/image" Target="../media/image16.png"/></Relationships>
</file>

<file path=ppt/slides/_rels/slide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5.xml"/><Relationship Id="rId1" Type="http://schemas.openxmlformats.org/officeDocument/2006/relationships/slideLayout" Target="../slideLayouts/slideLayout13.xml"/><Relationship Id="rId4" Type="http://schemas.openxmlformats.org/officeDocument/2006/relationships/image" Target="../media/image8.png"/></Relationships>
</file>

<file path=ppt/slides/_rels/slide2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6.xml"/><Relationship Id="rId1" Type="http://schemas.openxmlformats.org/officeDocument/2006/relationships/slideLayout" Target="../slideLayouts/slideLayout13.xml"/><Relationship Id="rId5" Type="http://schemas.openxmlformats.org/officeDocument/2006/relationships/image" Target="../media/image17.png"/><Relationship Id="rId4" Type="http://schemas.openxmlformats.org/officeDocument/2006/relationships/image" Target="../media/image16.png"/></Relationships>
</file>

<file path=ppt/slides/_rels/slide2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7.xml"/><Relationship Id="rId1" Type="http://schemas.openxmlformats.org/officeDocument/2006/relationships/slideLayout" Target="../slideLayouts/slideLayout13.xml"/><Relationship Id="rId4" Type="http://schemas.openxmlformats.org/officeDocument/2006/relationships/image" Target="../media/image12.png"/></Relationships>
</file>

<file path=ppt/slides/_rels/slide2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8.xml"/><Relationship Id="rId1" Type="http://schemas.openxmlformats.org/officeDocument/2006/relationships/slideLayout" Target="../slideLayouts/slideLayout13.xml"/><Relationship Id="rId4" Type="http://schemas.openxmlformats.org/officeDocument/2006/relationships/image" Target="../media/image8.png"/></Relationships>
</file>

<file path=ppt/slides/_rels/slide2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9.xml"/><Relationship Id="rId1" Type="http://schemas.openxmlformats.org/officeDocument/2006/relationships/slideLayout" Target="../slideLayouts/slideLayout13.xml"/><Relationship Id="rId4" Type="http://schemas.openxmlformats.org/officeDocument/2006/relationships/image" Target="../media/image12.png"/></Relationships>
</file>

<file path=ppt/slides/_rels/slide3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0.xml"/><Relationship Id="rId1" Type="http://schemas.openxmlformats.org/officeDocument/2006/relationships/slideLayout" Target="../slideLayouts/slideLayout13.xml"/><Relationship Id="rId5" Type="http://schemas.openxmlformats.org/officeDocument/2006/relationships/image" Target="../media/image17.png"/><Relationship Id="rId4" Type="http://schemas.openxmlformats.org/officeDocument/2006/relationships/image" Target="../media/image16.png"/></Relationships>
</file>

<file path=ppt/slides/_rels/slide3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1.xml"/><Relationship Id="rId1" Type="http://schemas.openxmlformats.org/officeDocument/2006/relationships/slideLayout" Target="../slideLayouts/slideLayout2.xml"/><Relationship Id="rId5" Type="http://schemas.openxmlformats.org/officeDocument/2006/relationships/image" Target="../media/image20.jpg"/><Relationship Id="rId4" Type="http://schemas.openxmlformats.org/officeDocument/2006/relationships/image" Target="../media/image19.jpe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en-US" sz="15000" dirty="0" smtClean="0">
                <a:solidFill>
                  <a:schemeClr val="bg1"/>
                </a:solidFill>
                <a:effectLst>
                  <a:outerShdw blurRad="38100" dist="38100" dir="2700000" algn="tl">
                    <a:srgbClr val="000000">
                      <a:alpha val="43137"/>
                    </a:srgbClr>
                  </a:outerShdw>
                </a:effectLst>
                <a:latin typeface="Cooper Black" panose="0208090404030B020404" pitchFamily="18" charset="0"/>
              </a:rPr>
              <a:t>Hello</a:t>
            </a:r>
            <a:endParaRPr lang="en-US" sz="15000" dirty="0">
              <a:solidFill>
                <a:schemeClr val="bg1"/>
              </a:solidFill>
              <a:effectLst>
                <a:outerShdw blurRad="38100" dist="38100" dir="2700000" algn="tl">
                  <a:srgbClr val="000000">
                    <a:alpha val="43137"/>
                  </a:srgbClr>
                </a:outerShdw>
              </a:effectLst>
              <a:latin typeface="Cooper Black" panose="0208090404030B020404" pitchFamily="18" charset="0"/>
            </a:endParaRPr>
          </a:p>
        </p:txBody>
      </p:sp>
    </p:spTree>
    <p:extLst>
      <p:ext uri="{BB962C8B-B14F-4D97-AF65-F5344CB8AC3E}">
        <p14:creationId xmlns:p14="http://schemas.microsoft.com/office/powerpoint/2010/main" val="270461547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295400"/>
            <a:ext cx="8382000" cy="4830763"/>
          </a:xfrm>
          <a:noFill/>
        </p:spPr>
        <p:txBody>
          <a:bodyPr rtlCol="0">
            <a:normAutofit/>
          </a:bodyPr>
          <a:lstStyle/>
          <a:p>
            <a:pPr algn="ctr" fontAlgn="auto">
              <a:spcAft>
                <a:spcPts val="0"/>
              </a:spcAft>
              <a:buFont typeface="Arial" pitchFamily="34" charset="0"/>
              <a:buNone/>
              <a:defRPr/>
            </a:pPr>
            <a:r>
              <a:rPr lang="en-US" dirty="0" smtClean="0"/>
              <a:t>	</a:t>
            </a:r>
            <a:endParaRPr lang="en-US" sz="2200" b="1" i="1" dirty="0" smtClean="0">
              <a:solidFill>
                <a:schemeClr val="bg1"/>
              </a:solidFill>
            </a:endParaRPr>
          </a:p>
          <a:p>
            <a:pPr algn="ctr" fontAlgn="auto">
              <a:spcAft>
                <a:spcPts val="0"/>
              </a:spcAft>
              <a:buNone/>
              <a:defRPr/>
            </a:pPr>
            <a:r>
              <a:rPr lang="en-US" sz="15000" dirty="0" smtClean="0">
                <a:ln w="18415" cmpd="sng">
                  <a:noFill/>
                  <a:prstDash val="solid"/>
                </a:ln>
                <a:solidFill>
                  <a:schemeClr val="bg1"/>
                </a:solidFill>
                <a:effectLst>
                  <a:outerShdw blurRad="38100" dist="38100" dir="2700000" algn="tl">
                    <a:srgbClr val="000000">
                      <a:alpha val="43137"/>
                    </a:srgbClr>
                  </a:outerShdw>
                </a:effectLst>
                <a:latin typeface="Cooper Black" panose="0208090404030B020404" pitchFamily="18" charset="0"/>
              </a:rPr>
              <a:t>Safe</a:t>
            </a:r>
          </a:p>
          <a:p>
            <a:pPr algn="ctr" fontAlgn="auto">
              <a:spcAft>
                <a:spcPts val="0"/>
              </a:spcAft>
              <a:buFont typeface="Arial" pitchFamily="34" charset="0"/>
              <a:buNone/>
              <a:defRPr/>
            </a:pPr>
            <a:r>
              <a:rPr lang="en-US" dirty="0" smtClean="0"/>
              <a:t>	</a:t>
            </a:r>
            <a:endParaRPr lang="en-US" sz="2400" b="1" i="1" dirty="0" smtClean="0">
              <a:solidFill>
                <a:schemeClr val="bg1"/>
              </a:solidFill>
            </a:endParaRPr>
          </a:p>
          <a:p>
            <a:pPr algn="ctr" fontAlgn="auto">
              <a:spcAft>
                <a:spcPts val="0"/>
              </a:spcAft>
              <a:buFont typeface="Arial" pitchFamily="34" charset="0"/>
              <a:buNone/>
              <a:defRPr/>
            </a:pPr>
            <a:r>
              <a:rPr lang="en-US" sz="2800" dirty="0" smtClean="0"/>
              <a:t>	</a:t>
            </a:r>
            <a:endParaRPr lang="en-US" sz="2200" b="1" i="1" dirty="0">
              <a:solidFill>
                <a:schemeClr val="bg1"/>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2857500" y="3276600"/>
            <a:ext cx="1905000" cy="1447800"/>
            <a:chOff x="6629400" y="3200400"/>
            <a:chExt cx="1905000" cy="1447800"/>
          </a:xfrm>
        </p:grpSpPr>
        <p:sp>
          <p:nvSpPr>
            <p:cNvPr id="5" name="Rectangle 4"/>
            <p:cNvSpPr/>
            <p:nvPr/>
          </p:nvSpPr>
          <p:spPr>
            <a:xfrm>
              <a:off x="6629400" y="3200400"/>
              <a:ext cx="1905000" cy="1447800"/>
            </a:xfrm>
            <a:prstGeom prst="rect">
              <a:avLst/>
            </a:prstGeom>
            <a:solidFill>
              <a:schemeClr val="bg1"/>
            </a:solidFill>
            <a:ln>
              <a:solidFill>
                <a:srgbClr val="FFFF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US" sz="2000" dirty="0" smtClean="0">
                  <a:solidFill>
                    <a:schemeClr val="tx1"/>
                  </a:solidFill>
                  <a:latin typeface="Cooper Black" panose="0208090404030B020404" pitchFamily="18" charset="0"/>
                </a:rPr>
                <a:t>Yellow</a:t>
              </a:r>
            </a:p>
            <a:p>
              <a:pPr algn="ctr"/>
              <a:endParaRPr lang="en-US" sz="2000" dirty="0">
                <a:solidFill>
                  <a:schemeClr val="tx1"/>
                </a:solidFill>
                <a:latin typeface="Cooper Black" panose="0208090404030B020404" pitchFamily="18" charset="0"/>
              </a:endParaRPr>
            </a:p>
            <a:p>
              <a:pPr algn="ctr"/>
              <a:endParaRPr lang="en-US" sz="2000" dirty="0" smtClean="0">
                <a:solidFill>
                  <a:schemeClr val="tx1"/>
                </a:solidFill>
                <a:latin typeface="Cooper Black" panose="0208090404030B020404" pitchFamily="18" charset="0"/>
              </a:endParaRPr>
            </a:p>
            <a:p>
              <a:pPr algn="ctr"/>
              <a:endParaRPr lang="en-US" sz="2000" dirty="0">
                <a:solidFill>
                  <a:schemeClr val="tx1"/>
                </a:solidFill>
                <a:latin typeface="Cooper Black" panose="0208090404030B020404" pitchFamily="18" charset="0"/>
              </a:endParaRPr>
            </a:p>
            <a:p>
              <a:pPr algn="ctr"/>
              <a:endParaRPr lang="en-US" sz="2000" dirty="0">
                <a:solidFill>
                  <a:schemeClr val="tx1"/>
                </a:solidFill>
                <a:latin typeface="Cooper Black" panose="0208090404030B020404" pitchFamily="18" charset="0"/>
              </a:endParaRPr>
            </a:p>
          </p:txBody>
        </p:sp>
        <p:sp>
          <p:nvSpPr>
            <p:cNvPr id="6" name="Oval 5"/>
            <p:cNvSpPr/>
            <p:nvPr/>
          </p:nvSpPr>
          <p:spPr>
            <a:xfrm>
              <a:off x="7086600" y="3505200"/>
              <a:ext cx="838200" cy="838200"/>
            </a:xfrm>
            <a:prstGeom prst="ellipse">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p:cNvSpPr>
            <a:spLocks noGrp="1"/>
          </p:cNvSpPr>
          <p:nvPr>
            <p:ph type="title"/>
          </p:nvPr>
        </p:nvSpPr>
        <p:spPr/>
        <p:txBody>
          <a:bodyPr>
            <a:noAutofit/>
          </a:bodyPr>
          <a:lstStyle/>
          <a:p>
            <a:r>
              <a:rPr lang="en-US" sz="8800" b="1" dirty="0" smtClean="0">
                <a:solidFill>
                  <a:schemeClr val="bg1"/>
                </a:solidFill>
                <a:effectLst>
                  <a:outerShdw blurRad="38100" dist="38100" dir="2700000" algn="tl">
                    <a:srgbClr val="000000">
                      <a:alpha val="43137"/>
                    </a:srgbClr>
                  </a:outerShdw>
                </a:effectLst>
                <a:latin typeface="Cooper Black" panose="0208090404030B020404" pitchFamily="18" charset="0"/>
              </a:rPr>
              <a:t>Color Spots</a:t>
            </a:r>
            <a:endParaRPr lang="en-US" sz="8800" b="1" dirty="0">
              <a:solidFill>
                <a:schemeClr val="bg1"/>
              </a:solidFill>
              <a:effectLst>
                <a:outerShdw blurRad="38100" dist="38100" dir="2700000" algn="tl">
                  <a:srgbClr val="000000">
                    <a:alpha val="43137"/>
                  </a:srgbClr>
                </a:outerShdw>
              </a:effectLst>
              <a:latin typeface="Cooper Black" panose="0208090404030B020404" pitchFamily="18" charset="0"/>
            </a:endParaRPr>
          </a:p>
        </p:txBody>
      </p:sp>
      <p:sp>
        <p:nvSpPr>
          <p:cNvPr id="4" name="Oval 3"/>
          <p:cNvSpPr/>
          <p:nvPr/>
        </p:nvSpPr>
        <p:spPr>
          <a:xfrm>
            <a:off x="2057400" y="2362200"/>
            <a:ext cx="3505200" cy="3505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867250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path" presetSubtype="0" accel="50000" decel="50000" autoRev="1" fill="hold" nodeType="clickEffect">
                                  <p:stCondLst>
                                    <p:cond delay="0"/>
                                  </p:stCondLst>
                                  <p:childTnLst>
                                    <p:animMotion origin="layout" path="M 3.33333E-6 -3.33333E-6 L 0.36666 -0.01666 " pathEditMode="relative" rAng="0" ptsTypes="AA">
                                      <p:cBhvr>
                                        <p:cTn id="6" dur="2000" fill="hold"/>
                                        <p:tgtEl>
                                          <p:spTgt spid="7"/>
                                        </p:tgtEl>
                                        <p:attrNameLst>
                                          <p:attrName>ppt_x</p:attrName>
                                          <p:attrName>ppt_y</p:attrName>
                                        </p:attrNameLst>
                                      </p:cBhvr>
                                      <p:rCtr x="18333" y="-83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lor Hunt render">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548922" y="1600200"/>
            <a:ext cx="8046156" cy="4525963"/>
          </a:xfrm>
          <a:prstGeom prst="rect">
            <a:avLst/>
          </a:prstGeom>
          <a:ln w="63500" cap="sq">
            <a:solidFill>
              <a:srgbClr val="FFFFFF"/>
            </a:solidFill>
            <a:prstDash val="solid"/>
            <a:miter lim="800000"/>
          </a:ln>
          <a:effectLst/>
          <a:scene3d>
            <a:camera prst="orthographicFront"/>
            <a:lightRig rig="soft" dir="t"/>
          </a:scene3d>
          <a:sp3d contourW="6350">
            <a:contourClr>
              <a:srgbClr val="000000"/>
            </a:contourClr>
          </a:sp3d>
        </p:spPr>
      </p:pic>
      <p:sp>
        <p:nvSpPr>
          <p:cNvPr id="6" name="Title 1"/>
          <p:cNvSpPr>
            <a:spLocks noGrp="1"/>
          </p:cNvSpPr>
          <p:nvPr>
            <p:ph type="title"/>
          </p:nvPr>
        </p:nvSpPr>
        <p:spPr/>
        <p:txBody>
          <a:bodyPr>
            <a:noAutofit/>
          </a:bodyPr>
          <a:lstStyle/>
          <a:p>
            <a:r>
              <a:rPr lang="en-US" sz="8800" b="1" dirty="0" smtClean="0">
                <a:solidFill>
                  <a:schemeClr val="bg1"/>
                </a:solidFill>
                <a:effectLst>
                  <a:outerShdw blurRad="38100" dist="38100" dir="2700000" algn="tl">
                    <a:srgbClr val="000000">
                      <a:alpha val="43137"/>
                    </a:srgbClr>
                  </a:outerShdw>
                </a:effectLst>
                <a:latin typeface="Cooper Black" panose="0208090404030B020404" pitchFamily="18" charset="0"/>
              </a:rPr>
              <a:t>Color Hunt</a:t>
            </a:r>
            <a:endParaRPr lang="en-US" sz="8800" b="1" dirty="0">
              <a:solidFill>
                <a:schemeClr val="bg1"/>
              </a:solidFill>
              <a:effectLst>
                <a:outerShdw blurRad="38100" dist="38100" dir="2700000" algn="tl">
                  <a:srgbClr val="000000">
                    <a:alpha val="43137"/>
                  </a:srgbClr>
                </a:outerShdw>
              </a:effectLst>
              <a:latin typeface="Cooper Black" panose="0208090404030B020404" pitchFamily="18" charset="0"/>
            </a:endParaRPr>
          </a:p>
        </p:txBody>
      </p:sp>
    </p:spTree>
    <p:extLst>
      <p:ext uri="{BB962C8B-B14F-4D97-AF65-F5344CB8AC3E}">
        <p14:creationId xmlns:p14="http://schemas.microsoft.com/office/powerpoint/2010/main" val="11209645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9573"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repeatCount="indefinite" fill="hold" display="0">
                  <p:stCondLst>
                    <p:cond delay="indefinite"/>
                  </p:stCondLst>
                </p:cTn>
                <p:tgtEl>
                  <p:spTgt spid="4"/>
                </p:tgtEl>
              </p:cMediaNode>
            </p:vide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p:cNvSpPr/>
          <p:nvPr/>
        </p:nvSpPr>
        <p:spPr>
          <a:xfrm>
            <a:off x="1066800" y="0"/>
            <a:ext cx="6934200" cy="6858000"/>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 name="Title 1"/>
          <p:cNvSpPr>
            <a:spLocks noGrp="1"/>
          </p:cNvSpPr>
          <p:nvPr>
            <p:ph type="title"/>
          </p:nvPr>
        </p:nvSpPr>
        <p:spPr>
          <a:xfrm>
            <a:off x="457200" y="1066800"/>
            <a:ext cx="8229600" cy="4708981"/>
          </a:xfrm>
        </p:spPr>
        <p:txBody>
          <a:bodyPr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fontAlgn="auto">
              <a:spcAft>
                <a:spcPts val="0"/>
              </a:spcAft>
              <a:defRPr/>
            </a:pPr>
            <a:r>
              <a:rPr lang="en-US" sz="30000" b="1" dirty="0" smtClean="0">
                <a:ln w="11430"/>
                <a:solidFill>
                  <a:srgbClr val="92D050"/>
                </a:solidFill>
                <a:effectLst>
                  <a:outerShdw blurRad="50800" dist="39000" dir="5460000" algn="tl">
                    <a:srgbClr val="000000">
                      <a:alpha val="38000"/>
                    </a:srgbClr>
                  </a:outerShdw>
                </a:effectLst>
                <a:latin typeface="Bell MT" pitchFamily="18" charset="0"/>
              </a:rPr>
              <a:t>GO</a:t>
            </a:r>
            <a:endParaRPr lang="en-US" sz="30000" b="1" dirty="0">
              <a:ln w="11430"/>
              <a:solidFill>
                <a:srgbClr val="92D050"/>
              </a:solidFill>
              <a:effectLst>
                <a:outerShdw blurRad="50800" dist="39000" dir="5460000" algn="tl">
                  <a:srgbClr val="000000">
                    <a:alpha val="38000"/>
                  </a:srgbClr>
                </a:outerShdw>
              </a:effectLst>
              <a:latin typeface="Bell MT" pitchFamily="18" charset="0"/>
            </a:endParaRPr>
          </a:p>
        </p:txBody>
      </p:sp>
      <p:pic>
        <p:nvPicPr>
          <p:cNvPr id="5" name="Disco (Travel Stop)">
            <a:hlinkClick r:id="" action="ppaction://media"/>
          </p:cNvPr>
          <p:cNvPicPr>
            <a:picLocks noGrp="1" noChangeAspect="1"/>
          </p:cNvPicPr>
          <p:nvPr>
            <p:ph idx="1"/>
            <a:audioFile r:link="rId2"/>
            <p:extLst>
              <p:ext uri="{DAA4B4D4-6D71-4841-9C94-3DE7FCFB9230}">
                <p14:media xmlns:p14="http://schemas.microsoft.com/office/powerpoint/2010/main" r:embed="rId1"/>
              </p:ext>
            </p:extLst>
          </p:nvPr>
        </p:nvPicPr>
        <p:blipFill>
          <a:blip r:embed="rId5"/>
          <a:stretch>
            <a:fillRect/>
          </a:stretch>
        </p:blipFill>
        <p:spPr>
          <a:xfrm>
            <a:off x="4267200" y="3558381"/>
            <a:ext cx="609600" cy="609600"/>
          </a:xfrm>
          <a:prstGeom prst="rect">
            <a:avLst/>
          </a:prstGeom>
        </p:spPr>
      </p:pic>
    </p:spTree>
    <p:extLst>
      <p:ext uri="{BB962C8B-B14F-4D97-AF65-F5344CB8AC3E}">
        <p14:creationId xmlns:p14="http://schemas.microsoft.com/office/powerpoint/2010/main" val="35312150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C:\Documents and Settings\Sharon.RHYTHMANDMOVESN\My Documents\Portola\Power Point\Clip Art\37189017.eps"/>
          <p:cNvPicPr>
            <a:picLocks noChangeAspect="1" noChangeArrowheads="1"/>
          </p:cNvPicPr>
          <p:nvPr/>
        </p:nvPicPr>
        <p:blipFill>
          <a:blip r:embed="rId3" cstate="print"/>
          <a:srcRect/>
          <a:stretch>
            <a:fillRect/>
          </a:stretch>
        </p:blipFill>
        <p:spPr bwMode="auto">
          <a:xfrm>
            <a:off x="1295400" y="-76200"/>
            <a:ext cx="6934200" cy="6934200"/>
          </a:xfrm>
          <a:prstGeom prst="rect">
            <a:avLst/>
          </a:prstGeom>
          <a:noFill/>
          <a:ln w="9525">
            <a:noFill/>
            <a:miter lim="800000"/>
            <a:headEnd/>
            <a:tailEnd/>
          </a:ln>
        </p:spPr>
      </p:pic>
    </p:spTree>
    <p:extLst>
      <p:ext uri="{BB962C8B-B14F-4D97-AF65-F5344CB8AC3E}">
        <p14:creationId xmlns:p14="http://schemas.microsoft.com/office/powerpoint/2010/main" val="144201009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p:cNvSpPr/>
          <p:nvPr/>
        </p:nvSpPr>
        <p:spPr>
          <a:xfrm>
            <a:off x="1066800" y="0"/>
            <a:ext cx="6934200" cy="6858000"/>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 name="Title 1"/>
          <p:cNvSpPr>
            <a:spLocks noGrp="1"/>
          </p:cNvSpPr>
          <p:nvPr>
            <p:ph type="title"/>
          </p:nvPr>
        </p:nvSpPr>
        <p:spPr>
          <a:xfrm>
            <a:off x="457200" y="1066800"/>
            <a:ext cx="8229600" cy="4708981"/>
          </a:xfrm>
        </p:spPr>
        <p:txBody>
          <a:bodyPr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fontAlgn="auto">
              <a:spcAft>
                <a:spcPts val="0"/>
              </a:spcAft>
              <a:defRPr/>
            </a:pPr>
            <a:r>
              <a:rPr lang="en-US" sz="30000" b="1" dirty="0" smtClean="0">
                <a:ln w="11430"/>
                <a:solidFill>
                  <a:srgbClr val="92D050"/>
                </a:solidFill>
                <a:effectLst>
                  <a:outerShdw blurRad="50800" dist="39000" dir="5460000" algn="tl">
                    <a:srgbClr val="000000">
                      <a:alpha val="38000"/>
                    </a:srgbClr>
                  </a:outerShdw>
                </a:effectLst>
                <a:latin typeface="Bell MT" pitchFamily="18" charset="0"/>
              </a:rPr>
              <a:t>GO</a:t>
            </a:r>
            <a:endParaRPr lang="en-US" sz="30000" b="1" dirty="0">
              <a:ln w="11430"/>
              <a:solidFill>
                <a:srgbClr val="92D050"/>
              </a:solidFill>
              <a:effectLst>
                <a:outerShdw blurRad="50800" dist="39000" dir="5460000" algn="tl">
                  <a:srgbClr val="000000">
                    <a:alpha val="38000"/>
                  </a:srgbClr>
                </a:outerShdw>
              </a:effectLst>
              <a:latin typeface="Bell MT" pitchFamily="18" charset="0"/>
            </a:endParaRPr>
          </a:p>
        </p:txBody>
      </p:sp>
    </p:spTree>
    <p:extLst>
      <p:ext uri="{BB962C8B-B14F-4D97-AF65-F5344CB8AC3E}">
        <p14:creationId xmlns:p14="http://schemas.microsoft.com/office/powerpoint/2010/main" val="173741125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C:\Documents and Settings\Sharon.RHYTHMANDMOVESN\My Documents\Portola\Power Point\Clip Art\37189017.eps"/>
          <p:cNvPicPr>
            <a:picLocks noChangeAspect="1" noChangeArrowheads="1"/>
          </p:cNvPicPr>
          <p:nvPr/>
        </p:nvPicPr>
        <p:blipFill>
          <a:blip r:embed="rId3" cstate="print"/>
          <a:srcRect/>
          <a:stretch>
            <a:fillRect/>
          </a:stretch>
        </p:blipFill>
        <p:spPr bwMode="auto">
          <a:xfrm>
            <a:off x="1295400" y="-76200"/>
            <a:ext cx="6934200" cy="6934200"/>
          </a:xfrm>
          <a:prstGeom prst="rect">
            <a:avLst/>
          </a:prstGeom>
          <a:noFill/>
          <a:ln w="9525">
            <a:noFill/>
            <a:miter lim="800000"/>
            <a:headEnd/>
            <a:tailEnd/>
          </a:ln>
        </p:spPr>
      </p:pic>
    </p:spTree>
    <p:extLst>
      <p:ext uri="{BB962C8B-B14F-4D97-AF65-F5344CB8AC3E}">
        <p14:creationId xmlns:p14="http://schemas.microsoft.com/office/powerpoint/2010/main" val="71016397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p:cNvSpPr/>
          <p:nvPr/>
        </p:nvSpPr>
        <p:spPr>
          <a:xfrm>
            <a:off x="1066800" y="0"/>
            <a:ext cx="6934200" cy="6858000"/>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 name="Title 1"/>
          <p:cNvSpPr>
            <a:spLocks noGrp="1"/>
          </p:cNvSpPr>
          <p:nvPr>
            <p:ph type="title"/>
          </p:nvPr>
        </p:nvSpPr>
        <p:spPr>
          <a:xfrm>
            <a:off x="457200" y="1066800"/>
            <a:ext cx="8229600" cy="4708981"/>
          </a:xfrm>
        </p:spPr>
        <p:txBody>
          <a:bodyPr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fontAlgn="auto">
              <a:spcAft>
                <a:spcPts val="0"/>
              </a:spcAft>
              <a:defRPr/>
            </a:pPr>
            <a:r>
              <a:rPr lang="en-US" sz="30000" b="1" dirty="0" smtClean="0">
                <a:ln w="11430"/>
                <a:solidFill>
                  <a:srgbClr val="92D050"/>
                </a:solidFill>
                <a:effectLst>
                  <a:outerShdw blurRad="50800" dist="39000" dir="5460000" algn="tl">
                    <a:srgbClr val="000000">
                      <a:alpha val="38000"/>
                    </a:srgbClr>
                  </a:outerShdw>
                </a:effectLst>
                <a:latin typeface="Bell MT" pitchFamily="18" charset="0"/>
              </a:rPr>
              <a:t>GO</a:t>
            </a:r>
            <a:endParaRPr lang="en-US" sz="30000" b="1" dirty="0">
              <a:ln w="11430"/>
              <a:solidFill>
                <a:srgbClr val="92D050"/>
              </a:solidFill>
              <a:effectLst>
                <a:outerShdw blurRad="50800" dist="39000" dir="5460000" algn="tl">
                  <a:srgbClr val="000000">
                    <a:alpha val="38000"/>
                  </a:srgbClr>
                </a:outerShdw>
              </a:effectLst>
              <a:latin typeface="Bell MT" pitchFamily="18" charset="0"/>
            </a:endParaRPr>
          </a:p>
        </p:txBody>
      </p:sp>
    </p:spTree>
    <p:extLst>
      <p:ext uri="{BB962C8B-B14F-4D97-AF65-F5344CB8AC3E}">
        <p14:creationId xmlns:p14="http://schemas.microsoft.com/office/powerpoint/2010/main" val="278004845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rapezoid 5"/>
          <p:cNvSpPr/>
          <p:nvPr/>
        </p:nvSpPr>
        <p:spPr>
          <a:xfrm>
            <a:off x="2590800" y="4343400"/>
            <a:ext cx="3276600" cy="1371600"/>
          </a:xfrm>
          <a:prstGeom prst="trapezoi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p:cNvSpPr>
            <a:spLocks noGrp="1"/>
          </p:cNvSpPr>
          <p:nvPr>
            <p:ph type="title"/>
          </p:nvPr>
        </p:nvSpPr>
        <p:spPr/>
        <p:txBody>
          <a:bodyPr>
            <a:normAutofit fontScale="90000"/>
          </a:bodyPr>
          <a:lstStyle/>
          <a:p>
            <a:r>
              <a:rPr lang="en-US" sz="9600" b="1" dirty="0">
                <a:ln w="17780" cap="flat" cmpd="sng" algn="ctr">
                  <a:solidFill>
                    <a:srgbClr val="FFFFFF"/>
                  </a:solidFill>
                  <a:prstDash val="solid"/>
                  <a:miter lim="0"/>
                </a:ln>
                <a:solidFill>
                  <a:schemeClr val="bg1"/>
                </a:solidFill>
                <a:effectLst>
                  <a:outerShdw blurRad="50800" algn="tl">
                    <a:srgbClr val="000000"/>
                  </a:outerShdw>
                </a:effectLst>
                <a:latin typeface="Cooper Black" panose="0208090404030B020404" pitchFamily="18" charset="0"/>
                <a:ea typeface="Calibri"/>
                <a:cs typeface="Times New Roman"/>
              </a:rPr>
              <a:t>Own Space</a:t>
            </a:r>
            <a:endParaRPr lang="en-US" dirty="0">
              <a:latin typeface="Cooper Black" panose="0208090404030B020404" pitchFamily="18" charset="0"/>
            </a:endParaRPr>
          </a:p>
        </p:txBody>
      </p:sp>
      <p:pic>
        <p:nvPicPr>
          <p:cNvPr id="5" name="Picture 4"/>
          <p:cNvPicPr/>
          <p:nvPr/>
        </p:nvPicPr>
        <p:blipFill>
          <a:blip r:embed="rId3" cstate="print">
            <a:clrChange>
              <a:clrFrom>
                <a:srgbClr val="000909"/>
              </a:clrFrom>
              <a:clrTo>
                <a:srgbClr val="000909">
                  <a:alpha val="0"/>
                </a:srgbClr>
              </a:clrTo>
            </a:clrChange>
          </a:blip>
          <a:stretch>
            <a:fillRect/>
          </a:stretch>
        </p:blipFill>
        <p:spPr bwMode="auto">
          <a:xfrm>
            <a:off x="3124200" y="2286000"/>
            <a:ext cx="2209800" cy="3067794"/>
          </a:xfrm>
          <a:prstGeom prst="rect">
            <a:avLst/>
          </a:prstGeom>
          <a:noFill/>
          <a:ln w="9525">
            <a:noFill/>
            <a:miter lim="800000"/>
            <a:headEnd/>
            <a:tailEnd/>
          </a:ln>
        </p:spPr>
      </p:pic>
    </p:spTree>
    <p:extLst>
      <p:ext uri="{BB962C8B-B14F-4D97-AF65-F5344CB8AC3E}">
        <p14:creationId xmlns:p14="http://schemas.microsoft.com/office/powerpoint/2010/main" val="49664428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Child Standing Front.eps"/>
          <p:cNvPicPr>
            <a:picLocks noGrp="1" noChangeAspect="1"/>
          </p:cNvPicPr>
          <p:nvPr>
            <p:ph idx="1"/>
          </p:nvPr>
        </p:nvPicPr>
        <p:blipFill>
          <a:blip r:embed="rId3">
            <a:clrChange>
              <a:clrFrom>
                <a:srgbClr val="FFFFFF"/>
              </a:clrFrom>
              <a:clrTo>
                <a:srgbClr val="FFFFFF">
                  <a:alpha val="0"/>
                </a:srgbClr>
              </a:clrTo>
            </a:clrChange>
          </a:blip>
          <a:stretch>
            <a:fillRect/>
          </a:stretch>
        </p:blipFill>
        <p:spPr>
          <a:xfrm>
            <a:off x="3952609" y="1447800"/>
            <a:ext cx="2015743" cy="5180523"/>
          </a:xfrm>
        </p:spPr>
      </p:pic>
      <p:cxnSp>
        <p:nvCxnSpPr>
          <p:cNvPr id="6" name="Straight Arrow Connector 5"/>
          <p:cNvCxnSpPr/>
          <p:nvPr/>
        </p:nvCxnSpPr>
        <p:spPr>
          <a:xfrm>
            <a:off x="3225152" y="2102043"/>
            <a:ext cx="1150114" cy="36090"/>
          </a:xfrm>
          <a:prstGeom prst="straightConnector1">
            <a:avLst/>
          </a:prstGeom>
          <a:ln>
            <a:solidFill>
              <a:schemeClr val="bg1"/>
            </a:solidFill>
            <a:tailEnd type="arrow"/>
          </a:ln>
        </p:spPr>
        <p:style>
          <a:lnRef idx="3">
            <a:schemeClr val="dk1"/>
          </a:lnRef>
          <a:fillRef idx="0">
            <a:schemeClr val="dk1"/>
          </a:fillRef>
          <a:effectRef idx="2">
            <a:schemeClr val="dk1"/>
          </a:effectRef>
          <a:fontRef idx="minor">
            <a:schemeClr val="tx1"/>
          </a:fontRef>
        </p:style>
      </p:cxnSp>
      <p:sp>
        <p:nvSpPr>
          <p:cNvPr id="11" name="Oval 10"/>
          <p:cNvSpPr/>
          <p:nvPr/>
        </p:nvSpPr>
        <p:spPr>
          <a:xfrm>
            <a:off x="4444352" y="1721043"/>
            <a:ext cx="990600" cy="838200"/>
          </a:xfrm>
          <a:prstGeom prst="ellipse">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solidFill>
                  <a:prstClr val="white"/>
                </a:solidFill>
              </a:ln>
              <a:noFill/>
              <a:latin typeface="Cooper Black" panose="0208090404030B020404" pitchFamily="18" charset="0"/>
            </a:endParaRPr>
          </a:p>
        </p:txBody>
      </p:sp>
      <p:sp>
        <p:nvSpPr>
          <p:cNvPr id="12" name="Rectangle 11"/>
          <p:cNvSpPr/>
          <p:nvPr/>
        </p:nvSpPr>
        <p:spPr>
          <a:xfrm>
            <a:off x="1351769" y="1568643"/>
            <a:ext cx="2112181" cy="923330"/>
          </a:xfrm>
          <a:prstGeom prst="rect">
            <a:avLst/>
          </a:prstGeom>
          <a:noFill/>
        </p:spPr>
        <p:txBody>
          <a:bodyPr wrap="none" lIns="91440" tIns="45720" rIns="91440" bIns="45720">
            <a:spAutoFit/>
          </a:bodyPr>
          <a:lstStyle/>
          <a:p>
            <a:pPr algn="ctr"/>
            <a:r>
              <a:rPr lang="en-US" sz="54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ooper Black" panose="0208090404030B020404" pitchFamily="18" charset="0"/>
              </a:rPr>
              <a:t>FACE</a:t>
            </a:r>
            <a:endParaRPr lang="en-US" sz="54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Cooper Black" panose="0208090404030B020404" pitchFamily="18" charset="0"/>
            </a:endParaRPr>
          </a:p>
        </p:txBody>
      </p:sp>
      <p:cxnSp>
        <p:nvCxnSpPr>
          <p:cNvPr id="13" name="Straight Arrow Connector 12"/>
          <p:cNvCxnSpPr/>
          <p:nvPr/>
        </p:nvCxnSpPr>
        <p:spPr>
          <a:xfrm flipV="1">
            <a:off x="5434952" y="2864043"/>
            <a:ext cx="1066800" cy="76200"/>
          </a:xfrm>
          <a:prstGeom prst="straightConnector1">
            <a:avLst/>
          </a:prstGeom>
          <a:ln>
            <a:solidFill>
              <a:schemeClr val="bg1"/>
            </a:solidFill>
            <a:tailEnd type="arrow"/>
          </a:ln>
        </p:spPr>
        <p:style>
          <a:lnRef idx="3">
            <a:schemeClr val="dk1"/>
          </a:lnRef>
          <a:fillRef idx="0">
            <a:schemeClr val="dk1"/>
          </a:fillRef>
          <a:effectRef idx="2">
            <a:schemeClr val="dk1"/>
          </a:effectRef>
          <a:fontRef idx="minor">
            <a:schemeClr val="tx1"/>
          </a:fontRef>
        </p:style>
      </p:cxnSp>
      <p:sp>
        <p:nvSpPr>
          <p:cNvPr id="14" name="Oval 13"/>
          <p:cNvSpPr/>
          <p:nvPr/>
        </p:nvSpPr>
        <p:spPr>
          <a:xfrm rot="10800000">
            <a:off x="4444352" y="2711643"/>
            <a:ext cx="990600" cy="533400"/>
          </a:xfrm>
          <a:prstGeom prst="ellipse">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solidFill>
                  <a:prstClr val="white"/>
                </a:solidFill>
              </a:ln>
              <a:noFill/>
              <a:latin typeface="Cooper Black" panose="0208090404030B020404" pitchFamily="18" charset="0"/>
            </a:endParaRPr>
          </a:p>
        </p:txBody>
      </p:sp>
      <p:sp>
        <p:nvSpPr>
          <p:cNvPr id="22" name="Rectangle 21"/>
          <p:cNvSpPr/>
          <p:nvPr/>
        </p:nvSpPr>
        <p:spPr>
          <a:xfrm>
            <a:off x="6155600" y="2330643"/>
            <a:ext cx="2659254" cy="1169551"/>
          </a:xfrm>
          <a:prstGeom prst="rect">
            <a:avLst/>
          </a:prstGeom>
          <a:noFill/>
        </p:spPr>
        <p:txBody>
          <a:bodyPr wrap="none" lIns="91440" tIns="45720" rIns="91440" bIns="45720">
            <a:spAutoFit/>
          </a:bodyPr>
          <a:lstStyle/>
          <a:p>
            <a:pPr algn="ctr"/>
            <a:r>
              <a:rPr lang="en-US" sz="54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ooper Black" panose="0208090404030B020404" pitchFamily="18" charset="0"/>
              </a:rPr>
              <a:t>CHEST</a:t>
            </a:r>
          </a:p>
          <a:p>
            <a:pPr algn="ctr"/>
            <a:r>
              <a:rPr lang="en-US"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ooper Black" panose="0208090404030B020404" pitchFamily="18" charset="0"/>
              </a:rPr>
              <a:t>PECTORALIS</a:t>
            </a:r>
            <a:endParaRPr lang="en-US" sz="16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Cooper Black" panose="0208090404030B020404" pitchFamily="18" charset="0"/>
            </a:endParaRPr>
          </a:p>
        </p:txBody>
      </p:sp>
      <p:cxnSp>
        <p:nvCxnSpPr>
          <p:cNvPr id="24" name="Straight Arrow Connector 23"/>
          <p:cNvCxnSpPr/>
          <p:nvPr/>
        </p:nvCxnSpPr>
        <p:spPr>
          <a:xfrm>
            <a:off x="3225152" y="3626043"/>
            <a:ext cx="1150114" cy="36090"/>
          </a:xfrm>
          <a:prstGeom prst="straightConnector1">
            <a:avLst/>
          </a:prstGeom>
          <a:ln>
            <a:solidFill>
              <a:schemeClr val="bg1"/>
            </a:solidFill>
            <a:tailEnd type="arrow"/>
          </a:ln>
        </p:spPr>
        <p:style>
          <a:lnRef idx="3">
            <a:schemeClr val="dk1"/>
          </a:lnRef>
          <a:fillRef idx="0">
            <a:schemeClr val="dk1"/>
          </a:fillRef>
          <a:effectRef idx="2">
            <a:schemeClr val="dk1"/>
          </a:effectRef>
          <a:fontRef idx="minor">
            <a:schemeClr val="tx1"/>
          </a:fontRef>
        </p:style>
      </p:cxnSp>
      <p:sp>
        <p:nvSpPr>
          <p:cNvPr id="25" name="Oval 24"/>
          <p:cNvSpPr/>
          <p:nvPr/>
        </p:nvSpPr>
        <p:spPr>
          <a:xfrm>
            <a:off x="4444352" y="3397443"/>
            <a:ext cx="990600" cy="457200"/>
          </a:xfrm>
          <a:prstGeom prst="ellipse">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solidFill>
                  <a:prstClr val="white"/>
                </a:solidFill>
              </a:ln>
              <a:noFill/>
              <a:latin typeface="Cooper Black" panose="0208090404030B020404" pitchFamily="18" charset="0"/>
            </a:endParaRPr>
          </a:p>
        </p:txBody>
      </p:sp>
      <p:sp>
        <p:nvSpPr>
          <p:cNvPr id="28" name="Rectangle 27"/>
          <p:cNvSpPr/>
          <p:nvPr/>
        </p:nvSpPr>
        <p:spPr>
          <a:xfrm>
            <a:off x="76200" y="2864043"/>
            <a:ext cx="3872983" cy="1169551"/>
          </a:xfrm>
          <a:prstGeom prst="rect">
            <a:avLst/>
          </a:prstGeom>
          <a:noFill/>
        </p:spPr>
        <p:txBody>
          <a:bodyPr wrap="none" lIns="91440" tIns="45720" rIns="91440" bIns="45720">
            <a:spAutoFit/>
          </a:bodyPr>
          <a:lstStyle/>
          <a:p>
            <a:pPr algn="ctr"/>
            <a:r>
              <a:rPr lang="en-US" sz="54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ooper Black" panose="0208090404030B020404" pitchFamily="18" charset="0"/>
              </a:rPr>
              <a:t>STOMACH</a:t>
            </a:r>
          </a:p>
          <a:p>
            <a:pPr algn="ctr"/>
            <a:r>
              <a:rPr lang="en-US"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ooper Black" panose="0208090404030B020404" pitchFamily="18" charset="0"/>
              </a:rPr>
              <a:t>ABDOMEN</a:t>
            </a:r>
            <a:endParaRPr lang="en-US" sz="16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Cooper Black" panose="0208090404030B020404" pitchFamily="18" charset="0"/>
            </a:endParaRPr>
          </a:p>
        </p:txBody>
      </p:sp>
      <p:cxnSp>
        <p:nvCxnSpPr>
          <p:cNvPr id="29" name="Straight Arrow Connector 28"/>
          <p:cNvCxnSpPr/>
          <p:nvPr/>
        </p:nvCxnSpPr>
        <p:spPr>
          <a:xfrm flipV="1">
            <a:off x="5815952" y="4769043"/>
            <a:ext cx="1066800" cy="76200"/>
          </a:xfrm>
          <a:prstGeom prst="straightConnector1">
            <a:avLst/>
          </a:prstGeom>
          <a:ln>
            <a:solidFill>
              <a:schemeClr val="bg1"/>
            </a:solidFill>
            <a:tailEnd type="arrow"/>
          </a:ln>
        </p:spPr>
        <p:style>
          <a:lnRef idx="3">
            <a:schemeClr val="dk1"/>
          </a:lnRef>
          <a:fillRef idx="0">
            <a:schemeClr val="dk1"/>
          </a:fillRef>
          <a:effectRef idx="2">
            <a:schemeClr val="dk1"/>
          </a:effectRef>
          <a:fontRef idx="minor">
            <a:schemeClr val="tx1"/>
          </a:fontRef>
        </p:style>
      </p:cxnSp>
      <p:sp>
        <p:nvSpPr>
          <p:cNvPr id="30" name="Oval 29"/>
          <p:cNvSpPr/>
          <p:nvPr/>
        </p:nvSpPr>
        <p:spPr>
          <a:xfrm rot="10800000">
            <a:off x="5053952" y="4464243"/>
            <a:ext cx="533400" cy="609600"/>
          </a:xfrm>
          <a:prstGeom prst="ellipse">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solidFill>
                  <a:prstClr val="white"/>
                </a:solidFill>
              </a:ln>
              <a:noFill/>
              <a:latin typeface="Cooper Black" panose="0208090404030B020404" pitchFamily="18" charset="0"/>
            </a:endParaRPr>
          </a:p>
        </p:txBody>
      </p:sp>
      <p:sp>
        <p:nvSpPr>
          <p:cNvPr id="36" name="Rectangle 35"/>
          <p:cNvSpPr/>
          <p:nvPr/>
        </p:nvSpPr>
        <p:spPr>
          <a:xfrm>
            <a:off x="6497173" y="4007043"/>
            <a:ext cx="2616422" cy="1169551"/>
          </a:xfrm>
          <a:prstGeom prst="rect">
            <a:avLst/>
          </a:prstGeom>
          <a:noFill/>
        </p:spPr>
        <p:txBody>
          <a:bodyPr wrap="none" lIns="91440" tIns="45720" rIns="91440" bIns="45720">
            <a:spAutoFit/>
          </a:bodyPr>
          <a:lstStyle/>
          <a:p>
            <a:pPr algn="ctr"/>
            <a:r>
              <a:rPr lang="en-US" sz="54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ooper Black" panose="0208090404030B020404" pitchFamily="18" charset="0"/>
              </a:rPr>
              <a:t>THIGH</a:t>
            </a:r>
          </a:p>
          <a:p>
            <a:pPr algn="ctr"/>
            <a:r>
              <a:rPr lang="en-US"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ooper Black" panose="0208090404030B020404" pitchFamily="18" charset="0"/>
              </a:rPr>
              <a:t>QUADRICEP</a:t>
            </a:r>
            <a:endParaRPr lang="en-US" sz="16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Cooper Black" panose="0208090404030B020404" pitchFamily="18" charset="0"/>
            </a:endParaRPr>
          </a:p>
        </p:txBody>
      </p:sp>
      <p:cxnSp>
        <p:nvCxnSpPr>
          <p:cNvPr id="37" name="Straight Arrow Connector 36"/>
          <p:cNvCxnSpPr/>
          <p:nvPr/>
        </p:nvCxnSpPr>
        <p:spPr>
          <a:xfrm>
            <a:off x="3225152" y="5302443"/>
            <a:ext cx="1150114" cy="36090"/>
          </a:xfrm>
          <a:prstGeom prst="straightConnector1">
            <a:avLst/>
          </a:prstGeom>
          <a:ln>
            <a:solidFill>
              <a:schemeClr val="bg1"/>
            </a:solidFill>
            <a:tailEnd type="arrow"/>
          </a:ln>
        </p:spPr>
        <p:style>
          <a:lnRef idx="3">
            <a:schemeClr val="dk1"/>
          </a:lnRef>
          <a:fillRef idx="0">
            <a:schemeClr val="dk1"/>
          </a:fillRef>
          <a:effectRef idx="2">
            <a:schemeClr val="dk1"/>
          </a:effectRef>
          <a:fontRef idx="minor">
            <a:schemeClr val="tx1"/>
          </a:fontRef>
        </p:style>
      </p:cxnSp>
      <p:sp>
        <p:nvSpPr>
          <p:cNvPr id="38" name="Oval 37"/>
          <p:cNvSpPr/>
          <p:nvPr/>
        </p:nvSpPr>
        <p:spPr>
          <a:xfrm>
            <a:off x="4444352" y="5073843"/>
            <a:ext cx="533400" cy="457200"/>
          </a:xfrm>
          <a:prstGeom prst="ellipse">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solidFill>
                  <a:prstClr val="white"/>
                </a:solidFill>
              </a:ln>
              <a:noFill/>
              <a:latin typeface="Cooper Black" panose="0208090404030B020404" pitchFamily="18" charset="0"/>
            </a:endParaRPr>
          </a:p>
        </p:txBody>
      </p:sp>
      <p:sp>
        <p:nvSpPr>
          <p:cNvPr id="42" name="Rectangle 41"/>
          <p:cNvSpPr/>
          <p:nvPr/>
        </p:nvSpPr>
        <p:spPr>
          <a:xfrm>
            <a:off x="1390971" y="4388043"/>
            <a:ext cx="2287806" cy="1169551"/>
          </a:xfrm>
          <a:prstGeom prst="rect">
            <a:avLst/>
          </a:prstGeom>
          <a:noFill/>
        </p:spPr>
        <p:txBody>
          <a:bodyPr wrap="none" lIns="91440" tIns="45720" rIns="91440" bIns="45720">
            <a:spAutoFit/>
          </a:bodyPr>
          <a:lstStyle/>
          <a:p>
            <a:pPr algn="ctr"/>
            <a:r>
              <a:rPr lang="en-US" sz="54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ooper Black" panose="0208090404030B020404" pitchFamily="18" charset="0"/>
              </a:rPr>
              <a:t>KNEE</a:t>
            </a:r>
          </a:p>
          <a:p>
            <a:pPr algn="ctr"/>
            <a:r>
              <a:rPr lang="en-US"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ooper Black" panose="0208090404030B020404" pitchFamily="18" charset="0"/>
              </a:rPr>
              <a:t>PATELLA</a:t>
            </a:r>
            <a:endParaRPr lang="en-US" sz="16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Cooper Black" panose="0208090404030B020404" pitchFamily="18" charset="0"/>
            </a:endParaRPr>
          </a:p>
        </p:txBody>
      </p:sp>
      <p:cxnSp>
        <p:nvCxnSpPr>
          <p:cNvPr id="43" name="Straight Arrow Connector 42"/>
          <p:cNvCxnSpPr/>
          <p:nvPr/>
        </p:nvCxnSpPr>
        <p:spPr>
          <a:xfrm flipV="1">
            <a:off x="5739752" y="5683443"/>
            <a:ext cx="1066800" cy="76200"/>
          </a:xfrm>
          <a:prstGeom prst="straightConnector1">
            <a:avLst/>
          </a:prstGeom>
          <a:ln>
            <a:solidFill>
              <a:schemeClr val="bg1"/>
            </a:solidFill>
            <a:tailEnd type="arrow"/>
          </a:ln>
        </p:spPr>
        <p:style>
          <a:lnRef idx="3">
            <a:schemeClr val="dk1"/>
          </a:lnRef>
          <a:fillRef idx="0">
            <a:schemeClr val="dk1"/>
          </a:fillRef>
          <a:effectRef idx="2">
            <a:schemeClr val="dk1"/>
          </a:effectRef>
          <a:fontRef idx="minor">
            <a:schemeClr val="tx1"/>
          </a:fontRef>
        </p:style>
      </p:cxnSp>
      <p:sp>
        <p:nvSpPr>
          <p:cNvPr id="44" name="Oval 43"/>
          <p:cNvSpPr/>
          <p:nvPr/>
        </p:nvSpPr>
        <p:spPr>
          <a:xfrm rot="10800000">
            <a:off x="4977752" y="5378643"/>
            <a:ext cx="533400" cy="609600"/>
          </a:xfrm>
          <a:prstGeom prst="ellipse">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solidFill>
                  <a:prstClr val="white"/>
                </a:solidFill>
              </a:ln>
              <a:noFill/>
              <a:latin typeface="Cooper Black" panose="0208090404030B020404" pitchFamily="18" charset="0"/>
            </a:endParaRPr>
          </a:p>
        </p:txBody>
      </p:sp>
      <p:sp>
        <p:nvSpPr>
          <p:cNvPr id="45" name="Rectangle 44"/>
          <p:cNvSpPr/>
          <p:nvPr/>
        </p:nvSpPr>
        <p:spPr>
          <a:xfrm>
            <a:off x="6407290" y="5226243"/>
            <a:ext cx="2048959" cy="1169551"/>
          </a:xfrm>
          <a:prstGeom prst="rect">
            <a:avLst/>
          </a:prstGeom>
          <a:noFill/>
        </p:spPr>
        <p:txBody>
          <a:bodyPr wrap="none" lIns="91440" tIns="45720" rIns="91440" bIns="45720">
            <a:spAutoFit/>
          </a:bodyPr>
          <a:lstStyle/>
          <a:p>
            <a:pPr algn="ctr"/>
            <a:r>
              <a:rPr lang="en-US" sz="54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ooper Black" panose="0208090404030B020404" pitchFamily="18" charset="0"/>
              </a:rPr>
              <a:t>SHIN</a:t>
            </a:r>
          </a:p>
          <a:p>
            <a:pPr algn="ctr"/>
            <a:r>
              <a:rPr lang="en-US"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ooper Black" panose="0208090404030B020404" pitchFamily="18" charset="0"/>
              </a:rPr>
              <a:t>TIBIALIS</a:t>
            </a:r>
            <a:endParaRPr lang="en-US" sz="16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Cooper Black" panose="0208090404030B020404" pitchFamily="18" charset="0"/>
            </a:endParaRPr>
          </a:p>
        </p:txBody>
      </p:sp>
      <p:cxnSp>
        <p:nvCxnSpPr>
          <p:cNvPr id="46" name="Straight Arrow Connector 45"/>
          <p:cNvCxnSpPr/>
          <p:nvPr/>
        </p:nvCxnSpPr>
        <p:spPr>
          <a:xfrm>
            <a:off x="3148952" y="6445443"/>
            <a:ext cx="1150114" cy="36090"/>
          </a:xfrm>
          <a:prstGeom prst="straightConnector1">
            <a:avLst/>
          </a:prstGeom>
          <a:ln>
            <a:solidFill>
              <a:schemeClr val="bg1"/>
            </a:solidFill>
            <a:tailEnd type="arrow"/>
          </a:ln>
        </p:spPr>
        <p:style>
          <a:lnRef idx="3">
            <a:schemeClr val="dk1"/>
          </a:lnRef>
          <a:fillRef idx="0">
            <a:schemeClr val="dk1"/>
          </a:fillRef>
          <a:effectRef idx="2">
            <a:schemeClr val="dk1"/>
          </a:effectRef>
          <a:fontRef idx="minor">
            <a:schemeClr val="tx1"/>
          </a:fontRef>
        </p:style>
      </p:cxnSp>
      <p:sp>
        <p:nvSpPr>
          <p:cNvPr id="47" name="Oval 46"/>
          <p:cNvSpPr/>
          <p:nvPr/>
        </p:nvSpPr>
        <p:spPr>
          <a:xfrm>
            <a:off x="4368152" y="6216843"/>
            <a:ext cx="533400" cy="457200"/>
          </a:xfrm>
          <a:prstGeom prst="ellipse">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solidFill>
                  <a:prstClr val="white"/>
                </a:solidFill>
              </a:ln>
              <a:noFill/>
              <a:latin typeface="Cooper Black" panose="0208090404030B020404" pitchFamily="18" charset="0"/>
            </a:endParaRPr>
          </a:p>
        </p:txBody>
      </p:sp>
      <p:sp>
        <p:nvSpPr>
          <p:cNvPr id="48" name="Rectangle 47"/>
          <p:cNvSpPr/>
          <p:nvPr/>
        </p:nvSpPr>
        <p:spPr>
          <a:xfrm>
            <a:off x="1517409" y="5656892"/>
            <a:ext cx="2130520" cy="1169551"/>
          </a:xfrm>
          <a:prstGeom prst="rect">
            <a:avLst/>
          </a:prstGeom>
          <a:noFill/>
        </p:spPr>
        <p:txBody>
          <a:bodyPr wrap="none" lIns="91440" tIns="45720" rIns="91440" bIns="45720">
            <a:spAutoFit/>
          </a:bodyPr>
          <a:lstStyle/>
          <a:p>
            <a:pPr algn="ctr"/>
            <a:r>
              <a:rPr lang="en-US" sz="54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ooper Black" panose="0208090404030B020404" pitchFamily="18" charset="0"/>
              </a:rPr>
              <a:t>TOES</a:t>
            </a:r>
          </a:p>
          <a:p>
            <a:pPr algn="ctr"/>
            <a:r>
              <a:rPr lang="en-US"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ooper Black" panose="0208090404030B020404" pitchFamily="18" charset="0"/>
              </a:rPr>
              <a:t>PHILANGES</a:t>
            </a:r>
            <a:endParaRPr lang="en-US" sz="16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Cooper Black" panose="0208090404030B020404" pitchFamily="18" charset="0"/>
            </a:endParaRPr>
          </a:p>
        </p:txBody>
      </p:sp>
      <p:sp>
        <p:nvSpPr>
          <p:cNvPr id="26" name="Title 1"/>
          <p:cNvSpPr>
            <a:spLocks noGrp="1"/>
          </p:cNvSpPr>
          <p:nvPr>
            <p:ph type="title"/>
          </p:nvPr>
        </p:nvSpPr>
        <p:spPr>
          <a:xfrm>
            <a:off x="457200" y="152400"/>
            <a:ext cx="8229600" cy="1143000"/>
          </a:xfrm>
        </p:spPr>
        <p:txBody>
          <a:bodyPr>
            <a:normAutofit fontScale="90000"/>
          </a:bodyPr>
          <a:lstStyle/>
          <a:p>
            <a:r>
              <a:rPr lang="en-US" sz="9600" b="1" dirty="0" smtClean="0">
                <a:ln w="17780" cap="flat" cmpd="sng" algn="ctr">
                  <a:solidFill>
                    <a:srgbClr val="FFFFFF"/>
                  </a:solidFill>
                  <a:prstDash val="solid"/>
                  <a:miter lim="0"/>
                </a:ln>
                <a:solidFill>
                  <a:schemeClr val="bg1"/>
                </a:solidFill>
                <a:effectLst>
                  <a:outerShdw blurRad="50800" algn="tl">
                    <a:srgbClr val="000000"/>
                  </a:outerShdw>
                </a:effectLst>
                <a:latin typeface="Cooper Black" panose="0208090404030B020404" pitchFamily="18" charset="0"/>
                <a:ea typeface="Calibri"/>
                <a:cs typeface="Times New Roman"/>
              </a:rPr>
              <a:t>Front</a:t>
            </a:r>
            <a:endParaRPr lang="en-US" dirty="0">
              <a:latin typeface="Cooper Black" panose="0208090404030B020404" pitchFamily="18" charset="0"/>
            </a:endParaRPr>
          </a:p>
        </p:txBody>
      </p:sp>
    </p:spTree>
    <p:extLst>
      <p:ext uri="{BB962C8B-B14F-4D97-AF65-F5344CB8AC3E}">
        <p14:creationId xmlns:p14="http://schemas.microsoft.com/office/powerpoint/2010/main" val="39387087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xit" presetSubtype="0" fill="hold" grpId="1" nodeType="withEffect">
                                  <p:stCondLst>
                                    <p:cond delay="0"/>
                                  </p:stCondLst>
                                  <p:childTnLst>
                                    <p:set>
                                      <p:cBhvr>
                                        <p:cTn id="16" dur="1" fill="hold">
                                          <p:stCondLst>
                                            <p:cond delay="0"/>
                                          </p:stCondLst>
                                        </p:cTn>
                                        <p:tgtEl>
                                          <p:spTgt spid="12"/>
                                        </p:tgtEl>
                                        <p:attrNameLst>
                                          <p:attrName>style.visibility</p:attrName>
                                        </p:attrNameLst>
                                      </p:cBhvr>
                                      <p:to>
                                        <p:strVal val="hidden"/>
                                      </p:to>
                                    </p:set>
                                  </p:childTnLst>
                                </p:cTn>
                              </p:par>
                              <p:par>
                                <p:cTn id="17" presetID="1" presetClass="entr" presetSubtype="0"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4"/>
                                        </p:tgtEl>
                                        <p:attrNameLst>
                                          <p:attrName>style.visibility</p:attrName>
                                        </p:attrNameLst>
                                      </p:cBhvr>
                                      <p:to>
                                        <p:strVal val="visible"/>
                                      </p:to>
                                    </p:set>
                                  </p:childTnLst>
                                </p:cTn>
                              </p:par>
                              <p:par>
                                <p:cTn id="25" presetID="1" presetClass="exit" presetSubtype="0" fill="hold" grpId="1" nodeType="withEffect">
                                  <p:stCondLst>
                                    <p:cond delay="0"/>
                                  </p:stCondLst>
                                  <p:childTnLst>
                                    <p:set>
                                      <p:cBhvr>
                                        <p:cTn id="26" dur="1" fill="hold">
                                          <p:stCondLst>
                                            <p:cond delay="0"/>
                                          </p:stCondLst>
                                        </p:cTn>
                                        <p:tgtEl>
                                          <p:spTgt spid="22"/>
                                        </p:tgtEl>
                                        <p:attrNameLst>
                                          <p:attrName>style.visibility</p:attrName>
                                        </p:attrNameLst>
                                      </p:cBhvr>
                                      <p:to>
                                        <p:strVal val="hidden"/>
                                      </p:to>
                                    </p:set>
                                  </p:childTnLst>
                                </p:cTn>
                              </p:par>
                              <p:par>
                                <p:cTn id="27" presetID="1" presetClass="entr" presetSubtype="0" fill="hold" grpId="0" nodeType="withEffect">
                                  <p:stCondLst>
                                    <p:cond delay="0"/>
                                  </p:stCondLst>
                                  <p:childTnLst>
                                    <p:set>
                                      <p:cBhvr>
                                        <p:cTn id="28" dur="1" fill="hold">
                                          <p:stCondLst>
                                            <p:cond delay="0"/>
                                          </p:stCondLst>
                                        </p:cTn>
                                        <p:tgtEl>
                                          <p:spTgt spid="2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9"/>
                                        </p:tgtEl>
                                        <p:attrNameLst>
                                          <p:attrName>style.visibility</p:attrName>
                                        </p:attrNameLst>
                                      </p:cBhvr>
                                      <p:to>
                                        <p:strVal val="visible"/>
                                      </p:to>
                                    </p:set>
                                  </p:childTnLst>
                                </p:cTn>
                              </p:par>
                              <p:par>
                                <p:cTn id="35" presetID="1" presetClass="exit" presetSubtype="0" fill="hold" grpId="1" nodeType="withEffect">
                                  <p:stCondLst>
                                    <p:cond delay="0"/>
                                  </p:stCondLst>
                                  <p:childTnLst>
                                    <p:set>
                                      <p:cBhvr>
                                        <p:cTn id="36" dur="1" fill="hold">
                                          <p:stCondLst>
                                            <p:cond delay="0"/>
                                          </p:stCondLst>
                                        </p:cTn>
                                        <p:tgtEl>
                                          <p:spTgt spid="28"/>
                                        </p:tgtEl>
                                        <p:attrNameLst>
                                          <p:attrName>style.visibility</p:attrName>
                                        </p:attrNameLst>
                                      </p:cBhvr>
                                      <p:to>
                                        <p:strVal val="hidden"/>
                                      </p:to>
                                    </p:set>
                                  </p:childTnLst>
                                </p:cTn>
                              </p:par>
                              <p:par>
                                <p:cTn id="37" presetID="1" presetClass="entr" presetSubtype="0" fill="hold" grpId="0" nodeType="withEffect">
                                  <p:stCondLst>
                                    <p:cond delay="0"/>
                                  </p:stCondLst>
                                  <p:childTnLst>
                                    <p:set>
                                      <p:cBhvr>
                                        <p:cTn id="38" dur="1" fill="hold">
                                          <p:stCondLst>
                                            <p:cond delay="0"/>
                                          </p:stCondLst>
                                        </p:cTn>
                                        <p:tgtEl>
                                          <p:spTgt spid="30"/>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36"/>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xit" presetSubtype="0" fill="hold" grpId="1" nodeType="clickEffect">
                                  <p:stCondLst>
                                    <p:cond delay="0"/>
                                  </p:stCondLst>
                                  <p:childTnLst>
                                    <p:set>
                                      <p:cBhvr>
                                        <p:cTn id="44" dur="1" fill="hold">
                                          <p:stCondLst>
                                            <p:cond delay="0"/>
                                          </p:stCondLst>
                                        </p:cTn>
                                        <p:tgtEl>
                                          <p:spTgt spid="36"/>
                                        </p:tgtEl>
                                        <p:attrNameLst>
                                          <p:attrName>style.visibility</p:attrName>
                                        </p:attrNameLst>
                                      </p:cBhvr>
                                      <p:to>
                                        <p:strVal val="hidden"/>
                                      </p:to>
                                    </p:set>
                                  </p:childTnLst>
                                </p:cTn>
                              </p:par>
                              <p:par>
                                <p:cTn id="45" presetID="1" presetClass="entr" presetSubtype="0" fill="hold" nodeType="withEffect">
                                  <p:stCondLst>
                                    <p:cond delay="0"/>
                                  </p:stCondLst>
                                  <p:childTnLst>
                                    <p:set>
                                      <p:cBhvr>
                                        <p:cTn id="46" dur="1" fill="hold">
                                          <p:stCondLst>
                                            <p:cond delay="0"/>
                                          </p:stCondLst>
                                        </p:cTn>
                                        <p:tgtEl>
                                          <p:spTgt spid="37"/>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38"/>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42"/>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xit" presetSubtype="0" fill="hold" grpId="1" nodeType="clickEffect">
                                  <p:stCondLst>
                                    <p:cond delay="0"/>
                                  </p:stCondLst>
                                  <p:childTnLst>
                                    <p:set>
                                      <p:cBhvr>
                                        <p:cTn id="54" dur="1" fill="hold">
                                          <p:stCondLst>
                                            <p:cond delay="0"/>
                                          </p:stCondLst>
                                        </p:cTn>
                                        <p:tgtEl>
                                          <p:spTgt spid="42"/>
                                        </p:tgtEl>
                                        <p:attrNameLst>
                                          <p:attrName>style.visibility</p:attrName>
                                        </p:attrNameLst>
                                      </p:cBhvr>
                                      <p:to>
                                        <p:strVal val="hidden"/>
                                      </p:to>
                                    </p:set>
                                  </p:childTnLst>
                                </p:cTn>
                              </p:par>
                              <p:par>
                                <p:cTn id="55" presetID="1" presetClass="entr" presetSubtype="0" fill="hold" nodeType="withEffect">
                                  <p:stCondLst>
                                    <p:cond delay="0"/>
                                  </p:stCondLst>
                                  <p:childTnLst>
                                    <p:set>
                                      <p:cBhvr>
                                        <p:cTn id="56" dur="1" fill="hold">
                                          <p:stCondLst>
                                            <p:cond delay="0"/>
                                          </p:stCondLst>
                                        </p:cTn>
                                        <p:tgtEl>
                                          <p:spTgt spid="43"/>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44"/>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45"/>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xit" presetSubtype="0" fill="hold" grpId="1" nodeType="clickEffect">
                                  <p:stCondLst>
                                    <p:cond delay="0"/>
                                  </p:stCondLst>
                                  <p:childTnLst>
                                    <p:set>
                                      <p:cBhvr>
                                        <p:cTn id="64" dur="1" fill="hold">
                                          <p:stCondLst>
                                            <p:cond delay="0"/>
                                          </p:stCondLst>
                                        </p:cTn>
                                        <p:tgtEl>
                                          <p:spTgt spid="45"/>
                                        </p:tgtEl>
                                        <p:attrNameLst>
                                          <p:attrName>style.visibility</p:attrName>
                                        </p:attrNameLst>
                                      </p:cBhvr>
                                      <p:to>
                                        <p:strVal val="hidden"/>
                                      </p:to>
                                    </p:set>
                                  </p:childTnLst>
                                </p:cTn>
                              </p:par>
                              <p:par>
                                <p:cTn id="65" presetID="1" presetClass="entr" presetSubtype="0" fill="hold" nodeType="withEffect">
                                  <p:stCondLst>
                                    <p:cond delay="0"/>
                                  </p:stCondLst>
                                  <p:childTnLst>
                                    <p:set>
                                      <p:cBhvr>
                                        <p:cTn id="66" dur="1" fill="hold">
                                          <p:stCondLst>
                                            <p:cond delay="0"/>
                                          </p:stCondLst>
                                        </p:cTn>
                                        <p:tgtEl>
                                          <p:spTgt spid="46"/>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47"/>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48"/>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2" nodeType="clickEffect">
                                  <p:stCondLst>
                                    <p:cond delay="0"/>
                                  </p:stCondLst>
                                  <p:childTnLst>
                                    <p:set>
                                      <p:cBhvr>
                                        <p:cTn id="74" dur="1" fill="hold">
                                          <p:stCondLst>
                                            <p:cond delay="0"/>
                                          </p:stCondLst>
                                        </p:cTn>
                                        <p:tgtEl>
                                          <p:spTgt spid="12"/>
                                        </p:tgtEl>
                                        <p:attrNameLst>
                                          <p:attrName>style.visibility</p:attrName>
                                        </p:attrNameLst>
                                      </p:cBhvr>
                                      <p:to>
                                        <p:strVal val="visible"/>
                                      </p:to>
                                    </p:set>
                                  </p:childTnLst>
                                </p:cTn>
                              </p:par>
                              <p:par>
                                <p:cTn id="75" presetID="1" presetClass="entr" presetSubtype="0" fill="hold" grpId="2" nodeType="withEffect">
                                  <p:stCondLst>
                                    <p:cond delay="0"/>
                                  </p:stCondLst>
                                  <p:childTnLst>
                                    <p:set>
                                      <p:cBhvr>
                                        <p:cTn id="76" dur="1" fill="hold">
                                          <p:stCondLst>
                                            <p:cond delay="0"/>
                                          </p:stCondLst>
                                        </p:cTn>
                                        <p:tgtEl>
                                          <p:spTgt spid="22"/>
                                        </p:tgtEl>
                                        <p:attrNameLst>
                                          <p:attrName>style.visibility</p:attrName>
                                        </p:attrNameLst>
                                      </p:cBhvr>
                                      <p:to>
                                        <p:strVal val="visible"/>
                                      </p:to>
                                    </p:set>
                                  </p:childTnLst>
                                </p:cTn>
                              </p:par>
                              <p:par>
                                <p:cTn id="77" presetID="1" presetClass="entr" presetSubtype="0" fill="hold" grpId="2" nodeType="withEffect">
                                  <p:stCondLst>
                                    <p:cond delay="0"/>
                                  </p:stCondLst>
                                  <p:childTnLst>
                                    <p:set>
                                      <p:cBhvr>
                                        <p:cTn id="78" dur="1" fill="hold">
                                          <p:stCondLst>
                                            <p:cond delay="0"/>
                                          </p:stCondLst>
                                        </p:cTn>
                                        <p:tgtEl>
                                          <p:spTgt spid="28"/>
                                        </p:tgtEl>
                                        <p:attrNameLst>
                                          <p:attrName>style.visibility</p:attrName>
                                        </p:attrNameLst>
                                      </p:cBhvr>
                                      <p:to>
                                        <p:strVal val="visible"/>
                                      </p:to>
                                    </p:set>
                                  </p:childTnLst>
                                </p:cTn>
                              </p:par>
                              <p:par>
                                <p:cTn id="79" presetID="1" presetClass="entr" presetSubtype="0" fill="hold" grpId="2" nodeType="withEffect">
                                  <p:stCondLst>
                                    <p:cond delay="0"/>
                                  </p:stCondLst>
                                  <p:childTnLst>
                                    <p:set>
                                      <p:cBhvr>
                                        <p:cTn id="80" dur="1" fill="hold">
                                          <p:stCondLst>
                                            <p:cond delay="0"/>
                                          </p:stCondLst>
                                        </p:cTn>
                                        <p:tgtEl>
                                          <p:spTgt spid="36"/>
                                        </p:tgtEl>
                                        <p:attrNameLst>
                                          <p:attrName>style.visibility</p:attrName>
                                        </p:attrNameLst>
                                      </p:cBhvr>
                                      <p:to>
                                        <p:strVal val="visible"/>
                                      </p:to>
                                    </p:set>
                                  </p:childTnLst>
                                </p:cTn>
                              </p:par>
                              <p:par>
                                <p:cTn id="81" presetID="1" presetClass="entr" presetSubtype="0" fill="hold" grpId="2" nodeType="withEffect">
                                  <p:stCondLst>
                                    <p:cond delay="0"/>
                                  </p:stCondLst>
                                  <p:childTnLst>
                                    <p:set>
                                      <p:cBhvr>
                                        <p:cTn id="82" dur="1" fill="hold">
                                          <p:stCondLst>
                                            <p:cond delay="0"/>
                                          </p:stCondLst>
                                        </p:cTn>
                                        <p:tgtEl>
                                          <p:spTgt spid="42"/>
                                        </p:tgtEl>
                                        <p:attrNameLst>
                                          <p:attrName>style.visibility</p:attrName>
                                        </p:attrNameLst>
                                      </p:cBhvr>
                                      <p:to>
                                        <p:strVal val="visible"/>
                                      </p:to>
                                    </p:set>
                                  </p:childTnLst>
                                </p:cTn>
                              </p:par>
                              <p:par>
                                <p:cTn id="83" presetID="1" presetClass="entr" presetSubtype="0" fill="hold" grpId="2" nodeType="withEffect">
                                  <p:stCondLst>
                                    <p:cond delay="0"/>
                                  </p:stCondLst>
                                  <p:childTnLst>
                                    <p:set>
                                      <p:cBhvr>
                                        <p:cTn id="84"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p:bldP spid="12" grpId="1"/>
      <p:bldP spid="12" grpId="2"/>
      <p:bldP spid="14" grpId="0" animBg="1"/>
      <p:bldP spid="22" grpId="0"/>
      <p:bldP spid="22" grpId="1"/>
      <p:bldP spid="22" grpId="2"/>
      <p:bldP spid="25" grpId="0" animBg="1"/>
      <p:bldP spid="28" grpId="0"/>
      <p:bldP spid="28" grpId="1"/>
      <p:bldP spid="28" grpId="2"/>
      <p:bldP spid="30" grpId="0" animBg="1"/>
      <p:bldP spid="36" grpId="0"/>
      <p:bldP spid="36" grpId="1"/>
      <p:bldP spid="36" grpId="2"/>
      <p:bldP spid="38" grpId="0" animBg="1"/>
      <p:bldP spid="42" grpId="0"/>
      <p:bldP spid="42" grpId="1"/>
      <p:bldP spid="42" grpId="2"/>
      <p:bldP spid="44" grpId="0" animBg="1"/>
      <p:bldP spid="45" grpId="0"/>
      <p:bldP spid="45" grpId="1"/>
      <p:bldP spid="45" grpId="2"/>
      <p:bldP spid="47" grpId="0" animBg="1"/>
      <p:bldP spid="4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Child Standing Front.eps"/>
          <p:cNvPicPr>
            <a:picLocks noGrp="1" noChangeAspect="1"/>
          </p:cNvPicPr>
          <p:nvPr>
            <p:ph idx="1"/>
          </p:nvPr>
        </p:nvPicPr>
        <p:blipFill>
          <a:blip r:embed="rId3">
            <a:clrChange>
              <a:clrFrom>
                <a:srgbClr val="FFFFFF"/>
              </a:clrFrom>
              <a:clrTo>
                <a:srgbClr val="FFFFFF">
                  <a:alpha val="0"/>
                </a:srgbClr>
              </a:clrTo>
            </a:clrChange>
          </a:blip>
          <a:stretch>
            <a:fillRect/>
          </a:stretch>
        </p:blipFill>
        <p:spPr>
          <a:xfrm>
            <a:off x="3733800" y="1447800"/>
            <a:ext cx="2015743" cy="5180523"/>
          </a:xfrm>
        </p:spPr>
      </p:pic>
      <p:sp>
        <p:nvSpPr>
          <p:cNvPr id="26" name="Title 1"/>
          <p:cNvSpPr>
            <a:spLocks noGrp="1"/>
          </p:cNvSpPr>
          <p:nvPr>
            <p:ph type="title"/>
          </p:nvPr>
        </p:nvSpPr>
        <p:spPr>
          <a:xfrm>
            <a:off x="457200" y="152400"/>
            <a:ext cx="8229600" cy="1143000"/>
          </a:xfrm>
        </p:spPr>
        <p:txBody>
          <a:bodyPr>
            <a:normAutofit fontScale="90000"/>
          </a:bodyPr>
          <a:lstStyle/>
          <a:p>
            <a:r>
              <a:rPr lang="en-US" sz="9600" b="1" dirty="0" smtClean="0">
                <a:ln w="17780" cap="flat" cmpd="sng" algn="ctr">
                  <a:solidFill>
                    <a:srgbClr val="FFFFFF"/>
                  </a:solidFill>
                  <a:prstDash val="solid"/>
                  <a:miter lim="0"/>
                </a:ln>
                <a:solidFill>
                  <a:schemeClr val="bg1"/>
                </a:solidFill>
                <a:effectLst>
                  <a:outerShdw blurRad="50800" algn="tl">
                    <a:srgbClr val="000000"/>
                  </a:outerShdw>
                </a:effectLst>
                <a:latin typeface="Cooper Black" panose="0208090404030B020404" pitchFamily="18" charset="0"/>
                <a:ea typeface="Calibri"/>
                <a:cs typeface="Times New Roman"/>
              </a:rPr>
              <a:t>Front</a:t>
            </a:r>
            <a:endParaRPr lang="en-US" dirty="0">
              <a:latin typeface="Cooper Black" panose="0208090404030B020404" pitchFamily="18" charset="0"/>
            </a:endParaRPr>
          </a:p>
        </p:txBody>
      </p:sp>
    </p:spTree>
    <p:extLst>
      <p:ext uri="{BB962C8B-B14F-4D97-AF65-F5344CB8AC3E}">
        <p14:creationId xmlns:p14="http://schemas.microsoft.com/office/powerpoint/2010/main" val="123442009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274638"/>
            <a:ext cx="8229600" cy="1143000"/>
          </a:xfrm>
        </p:spPr>
        <p:txBody>
          <a:bodyPr>
            <a:normAutofit fontScale="90000"/>
          </a:bodyPr>
          <a:lstStyle/>
          <a:p>
            <a:r>
              <a:rPr lang="en-US" sz="9600" b="1" dirty="0" smtClean="0">
                <a:ln w="17780" cap="flat" cmpd="sng" algn="ctr">
                  <a:solidFill>
                    <a:srgbClr val="FFFFFF"/>
                  </a:solidFill>
                  <a:prstDash val="solid"/>
                  <a:miter lim="0"/>
                </a:ln>
                <a:solidFill>
                  <a:schemeClr val="bg1"/>
                </a:solidFill>
                <a:effectLst>
                  <a:outerShdw blurRad="50800" algn="tl">
                    <a:srgbClr val="000000"/>
                  </a:outerShdw>
                </a:effectLst>
                <a:latin typeface="Cooper Black" panose="0208090404030B020404" pitchFamily="18" charset="0"/>
                <a:cs typeface="Times New Roman"/>
              </a:rPr>
              <a:t>Front</a:t>
            </a:r>
            <a:endParaRPr lang="en-US" dirty="0">
              <a:latin typeface="Cooper Black" panose="0208090404030B020404" pitchFamily="18" charset="0"/>
            </a:endParaRPr>
          </a:p>
        </p:txBody>
      </p:sp>
      <p:grpSp>
        <p:nvGrpSpPr>
          <p:cNvPr id="16" name="Group 12"/>
          <p:cNvGrpSpPr>
            <a:grpSpLocks noChangeAspect="1"/>
          </p:cNvGrpSpPr>
          <p:nvPr/>
        </p:nvGrpSpPr>
        <p:grpSpPr bwMode="auto">
          <a:xfrm>
            <a:off x="436323" y="2438400"/>
            <a:ext cx="8385175" cy="2668010"/>
            <a:chOff x="-2" y="1243"/>
            <a:chExt cx="5764" cy="1834"/>
          </a:xfrm>
        </p:grpSpPr>
        <p:sp>
          <p:nvSpPr>
            <p:cNvPr id="17" name="AutoShape 11"/>
            <p:cNvSpPr>
              <a:spLocks noChangeAspect="1" noChangeArrowheads="1" noTextEdit="1"/>
            </p:cNvSpPr>
            <p:nvPr/>
          </p:nvSpPr>
          <p:spPr bwMode="auto">
            <a:xfrm>
              <a:off x="-2" y="1243"/>
              <a:ext cx="5764" cy="18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3085" name="Picture 1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 y="1243"/>
              <a:ext cx="5760" cy="1837"/>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a:extLst/>
          </p:spPr>
        </p:pic>
      </p:grpSp>
    </p:spTree>
    <p:extLst>
      <p:ext uri="{BB962C8B-B14F-4D97-AF65-F5344CB8AC3E}">
        <p14:creationId xmlns:p14="http://schemas.microsoft.com/office/powerpoint/2010/main" val="403469304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utoShape 3"/>
          <p:cNvSpPr>
            <a:spLocks noChangeAspect="1" noChangeArrowheads="1" noTextEdit="1"/>
          </p:cNvSpPr>
          <p:nvPr/>
        </p:nvSpPr>
        <p:spPr bwMode="auto">
          <a:xfrm>
            <a:off x="1868102" y="2874963"/>
            <a:ext cx="3523048" cy="2382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8" name="Group 8"/>
          <p:cNvGrpSpPr>
            <a:grpSpLocks noChangeAspect="1"/>
          </p:cNvGrpSpPr>
          <p:nvPr/>
        </p:nvGrpSpPr>
        <p:grpSpPr bwMode="auto">
          <a:xfrm>
            <a:off x="990600" y="1778296"/>
            <a:ext cx="3317928" cy="2193333"/>
            <a:chOff x="1989" y="1571"/>
            <a:chExt cx="1782" cy="1178"/>
          </a:xfrm>
        </p:grpSpPr>
        <p:sp>
          <p:nvSpPr>
            <p:cNvPr id="9" name="AutoShape 7"/>
            <p:cNvSpPr>
              <a:spLocks noChangeAspect="1" noChangeArrowheads="1" noTextEdit="1"/>
            </p:cNvSpPr>
            <p:nvPr/>
          </p:nvSpPr>
          <p:spPr bwMode="auto">
            <a:xfrm>
              <a:off x="1989" y="1571"/>
              <a:ext cx="1782" cy="11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4105"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9" y="1571"/>
              <a:ext cx="1781" cy="1180"/>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a:extLst/>
          </p:spPr>
        </p:pic>
      </p:grpSp>
      <p:sp>
        <p:nvSpPr>
          <p:cNvPr id="12" name="Title 1"/>
          <p:cNvSpPr>
            <a:spLocks noGrp="1"/>
          </p:cNvSpPr>
          <p:nvPr>
            <p:ph type="title"/>
          </p:nvPr>
        </p:nvSpPr>
        <p:spPr/>
        <p:txBody>
          <a:bodyPr>
            <a:normAutofit fontScale="90000"/>
          </a:bodyPr>
          <a:lstStyle/>
          <a:p>
            <a:r>
              <a:rPr lang="en-US" sz="9600" b="1" dirty="0" smtClean="0">
                <a:ln w="17780" cap="flat" cmpd="sng" algn="ctr">
                  <a:solidFill>
                    <a:srgbClr val="FFFFFF"/>
                  </a:solidFill>
                  <a:prstDash val="solid"/>
                  <a:miter lim="0"/>
                </a:ln>
                <a:solidFill>
                  <a:schemeClr val="bg1"/>
                </a:solidFill>
                <a:effectLst>
                  <a:outerShdw blurRad="50800" algn="tl">
                    <a:srgbClr val="000000"/>
                  </a:outerShdw>
                </a:effectLst>
                <a:latin typeface="Cooper Black" panose="0208090404030B020404" pitchFamily="18" charset="0"/>
                <a:cs typeface="Times New Roman"/>
              </a:rPr>
              <a:t>Front</a:t>
            </a:r>
            <a:endParaRPr lang="en-US" dirty="0">
              <a:latin typeface="Cooper Black" panose="0208090404030B020404" pitchFamily="18" charset="0"/>
            </a:endParaRPr>
          </a:p>
        </p:txBody>
      </p:sp>
      <p:grpSp>
        <p:nvGrpSpPr>
          <p:cNvPr id="13" name="Group 12"/>
          <p:cNvGrpSpPr>
            <a:grpSpLocks noChangeAspect="1"/>
          </p:cNvGrpSpPr>
          <p:nvPr/>
        </p:nvGrpSpPr>
        <p:grpSpPr bwMode="auto">
          <a:xfrm>
            <a:off x="4953000" y="4114800"/>
            <a:ext cx="3317043" cy="1858090"/>
            <a:chOff x="2976" y="2400"/>
            <a:chExt cx="1783" cy="857"/>
          </a:xfrm>
        </p:grpSpPr>
        <p:sp>
          <p:nvSpPr>
            <p:cNvPr id="14" name="AutoShape 11"/>
            <p:cNvSpPr>
              <a:spLocks noChangeAspect="1" noChangeArrowheads="1" noTextEdit="1"/>
            </p:cNvSpPr>
            <p:nvPr/>
          </p:nvSpPr>
          <p:spPr bwMode="auto">
            <a:xfrm>
              <a:off x="2976" y="2400"/>
              <a:ext cx="1783" cy="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4109" name="Picture 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76" y="2400"/>
              <a:ext cx="1782" cy="859"/>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a:extLst/>
          </p:spPr>
        </p:pic>
      </p:grpSp>
    </p:spTree>
    <p:extLst>
      <p:ext uri="{BB962C8B-B14F-4D97-AF65-F5344CB8AC3E}">
        <p14:creationId xmlns:p14="http://schemas.microsoft.com/office/powerpoint/2010/main" val="269846349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322319" y="838200"/>
            <a:ext cx="2268979" cy="6248400"/>
          </a:xfrm>
          <a:prstGeom prst="rect">
            <a:avLst/>
          </a:prstGeom>
        </p:spPr>
      </p:pic>
      <p:cxnSp>
        <p:nvCxnSpPr>
          <p:cNvPr id="6" name="Straight Arrow Connector 5"/>
          <p:cNvCxnSpPr/>
          <p:nvPr/>
        </p:nvCxnSpPr>
        <p:spPr>
          <a:xfrm>
            <a:off x="2819400" y="2133600"/>
            <a:ext cx="1676169" cy="36090"/>
          </a:xfrm>
          <a:prstGeom prst="straightConnector1">
            <a:avLst/>
          </a:prstGeom>
          <a:ln>
            <a:solidFill>
              <a:schemeClr val="bg1"/>
            </a:solidFill>
            <a:tailEnd type="arrow"/>
          </a:ln>
        </p:spPr>
        <p:style>
          <a:lnRef idx="3">
            <a:schemeClr val="dk1"/>
          </a:lnRef>
          <a:fillRef idx="0">
            <a:schemeClr val="dk1"/>
          </a:fillRef>
          <a:effectRef idx="2">
            <a:schemeClr val="dk1"/>
          </a:effectRef>
          <a:fontRef idx="minor">
            <a:schemeClr val="tx1"/>
          </a:fontRef>
        </p:style>
      </p:cxnSp>
      <p:sp>
        <p:nvSpPr>
          <p:cNvPr id="11" name="Oval 10"/>
          <p:cNvSpPr/>
          <p:nvPr/>
        </p:nvSpPr>
        <p:spPr>
          <a:xfrm>
            <a:off x="4114800" y="1371600"/>
            <a:ext cx="990600" cy="1219200"/>
          </a:xfrm>
          <a:prstGeom prst="ellipse">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solidFill>
                  <a:schemeClr val="bg1"/>
                </a:solidFill>
              </a:ln>
              <a:noFill/>
              <a:latin typeface="Cooper Black" panose="0208090404030B020404" pitchFamily="18" charset="0"/>
            </a:endParaRPr>
          </a:p>
        </p:txBody>
      </p:sp>
      <p:sp>
        <p:nvSpPr>
          <p:cNvPr id="12" name="Rectangle 11"/>
          <p:cNvSpPr/>
          <p:nvPr/>
        </p:nvSpPr>
        <p:spPr>
          <a:xfrm>
            <a:off x="1103521" y="1600200"/>
            <a:ext cx="1949573" cy="923330"/>
          </a:xfrm>
          <a:prstGeom prst="rect">
            <a:avLst/>
          </a:prstGeom>
          <a:noFill/>
        </p:spPr>
        <p:txBody>
          <a:bodyPr wrap="none" lIns="91440" tIns="45720" rIns="91440" bIns="45720">
            <a:spAutoFit/>
          </a:bodyPr>
          <a:lstStyle/>
          <a:p>
            <a:pPr algn="ctr"/>
            <a:r>
              <a:rPr lang="en-US" sz="54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ooper Black" panose="0208090404030B020404" pitchFamily="18" charset="0"/>
              </a:rPr>
              <a:t>Head</a:t>
            </a:r>
            <a:endParaRPr lang="en-US" sz="54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Cooper Black" panose="0208090404030B020404" pitchFamily="18" charset="0"/>
            </a:endParaRPr>
          </a:p>
        </p:txBody>
      </p:sp>
      <p:cxnSp>
        <p:nvCxnSpPr>
          <p:cNvPr id="13" name="Straight Arrow Connector 12"/>
          <p:cNvCxnSpPr/>
          <p:nvPr/>
        </p:nvCxnSpPr>
        <p:spPr>
          <a:xfrm flipH="1">
            <a:off x="4762269" y="2895600"/>
            <a:ext cx="1790931" cy="342899"/>
          </a:xfrm>
          <a:prstGeom prst="straightConnector1">
            <a:avLst/>
          </a:prstGeom>
          <a:ln>
            <a:solidFill>
              <a:schemeClr val="bg1"/>
            </a:solidFill>
            <a:tailEnd type="arrow"/>
          </a:ln>
        </p:spPr>
        <p:style>
          <a:lnRef idx="3">
            <a:schemeClr val="dk1"/>
          </a:lnRef>
          <a:fillRef idx="0">
            <a:schemeClr val="dk1"/>
          </a:fillRef>
          <a:effectRef idx="2">
            <a:schemeClr val="dk1"/>
          </a:effectRef>
          <a:fontRef idx="minor">
            <a:schemeClr val="tx1"/>
          </a:fontRef>
        </p:style>
      </p:cxnSp>
      <p:sp>
        <p:nvSpPr>
          <p:cNvPr id="14" name="Oval 13"/>
          <p:cNvSpPr/>
          <p:nvPr/>
        </p:nvSpPr>
        <p:spPr>
          <a:xfrm rot="10800000">
            <a:off x="4114800" y="2743198"/>
            <a:ext cx="990600" cy="990601"/>
          </a:xfrm>
          <a:prstGeom prst="ellipse">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solidFill>
                  <a:schemeClr val="bg1"/>
                </a:solidFill>
              </a:ln>
              <a:noFill/>
              <a:latin typeface="Cooper Black" panose="0208090404030B020404" pitchFamily="18" charset="0"/>
            </a:endParaRPr>
          </a:p>
        </p:txBody>
      </p:sp>
      <p:sp>
        <p:nvSpPr>
          <p:cNvPr id="22" name="Rectangle 21"/>
          <p:cNvSpPr/>
          <p:nvPr/>
        </p:nvSpPr>
        <p:spPr>
          <a:xfrm>
            <a:off x="6184704" y="2362200"/>
            <a:ext cx="1941942" cy="1169551"/>
          </a:xfrm>
          <a:prstGeom prst="rect">
            <a:avLst/>
          </a:prstGeom>
          <a:noFill/>
        </p:spPr>
        <p:txBody>
          <a:bodyPr wrap="none" lIns="91440" tIns="45720" rIns="91440" bIns="45720">
            <a:spAutoFit/>
          </a:bodyPr>
          <a:lstStyle/>
          <a:p>
            <a:pPr algn="ctr"/>
            <a:r>
              <a:rPr lang="en-US" sz="54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ooper Black" panose="0208090404030B020404" pitchFamily="18" charset="0"/>
              </a:rPr>
              <a:t>Back</a:t>
            </a:r>
          </a:p>
          <a:p>
            <a:pPr algn="ctr"/>
            <a:r>
              <a:rPr lang="en-US"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ooper Black" panose="0208090404030B020404" pitchFamily="18" charset="0"/>
              </a:rPr>
              <a:t>Trapezius</a:t>
            </a:r>
            <a:endParaRPr lang="en-US" sz="16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Cooper Black" panose="0208090404030B020404" pitchFamily="18" charset="0"/>
            </a:endParaRPr>
          </a:p>
        </p:txBody>
      </p:sp>
      <p:cxnSp>
        <p:nvCxnSpPr>
          <p:cNvPr id="24" name="Straight Arrow Connector 23"/>
          <p:cNvCxnSpPr/>
          <p:nvPr/>
        </p:nvCxnSpPr>
        <p:spPr>
          <a:xfrm>
            <a:off x="2205322" y="3531751"/>
            <a:ext cx="2290247" cy="754499"/>
          </a:xfrm>
          <a:prstGeom prst="straightConnector1">
            <a:avLst/>
          </a:prstGeom>
          <a:ln>
            <a:solidFill>
              <a:schemeClr val="bg1"/>
            </a:solidFill>
            <a:tailEnd type="arrow"/>
          </a:ln>
        </p:spPr>
        <p:style>
          <a:lnRef idx="3">
            <a:schemeClr val="dk1"/>
          </a:lnRef>
          <a:fillRef idx="0">
            <a:schemeClr val="dk1"/>
          </a:fillRef>
          <a:effectRef idx="2">
            <a:schemeClr val="dk1"/>
          </a:effectRef>
          <a:fontRef idx="minor">
            <a:schemeClr val="tx1"/>
          </a:fontRef>
        </p:style>
      </p:cxnSp>
      <p:sp>
        <p:nvSpPr>
          <p:cNvPr id="25" name="Oval 24"/>
          <p:cNvSpPr/>
          <p:nvPr/>
        </p:nvSpPr>
        <p:spPr>
          <a:xfrm>
            <a:off x="4114800" y="3962400"/>
            <a:ext cx="990600" cy="457200"/>
          </a:xfrm>
          <a:prstGeom prst="ellipse">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solidFill>
                  <a:schemeClr val="bg1"/>
                </a:solidFill>
              </a:ln>
              <a:noFill/>
              <a:latin typeface="Cooper Black" panose="0208090404030B020404" pitchFamily="18" charset="0"/>
            </a:endParaRPr>
          </a:p>
        </p:txBody>
      </p:sp>
      <p:sp>
        <p:nvSpPr>
          <p:cNvPr id="28" name="Rectangle 27"/>
          <p:cNvSpPr/>
          <p:nvPr/>
        </p:nvSpPr>
        <p:spPr>
          <a:xfrm>
            <a:off x="826977" y="2895600"/>
            <a:ext cx="1712328" cy="1169551"/>
          </a:xfrm>
          <a:prstGeom prst="rect">
            <a:avLst/>
          </a:prstGeom>
          <a:noFill/>
        </p:spPr>
        <p:txBody>
          <a:bodyPr wrap="none" lIns="91440" tIns="45720" rIns="91440" bIns="45720">
            <a:spAutoFit/>
          </a:bodyPr>
          <a:lstStyle/>
          <a:p>
            <a:pPr algn="ctr"/>
            <a:r>
              <a:rPr lang="en-US" sz="54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ooper Black" panose="0208090404030B020404" pitchFamily="18" charset="0"/>
              </a:rPr>
              <a:t>Seat</a:t>
            </a:r>
          </a:p>
          <a:p>
            <a:pPr algn="ctr"/>
            <a:r>
              <a:rPr lang="en-US"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ooper Black" panose="0208090404030B020404" pitchFamily="18" charset="0"/>
              </a:rPr>
              <a:t>Gluteus</a:t>
            </a:r>
            <a:endParaRPr lang="en-US" sz="16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Cooper Black" panose="0208090404030B020404" pitchFamily="18" charset="0"/>
            </a:endParaRPr>
          </a:p>
        </p:txBody>
      </p:sp>
      <p:cxnSp>
        <p:nvCxnSpPr>
          <p:cNvPr id="29" name="Straight Arrow Connector 28"/>
          <p:cNvCxnSpPr/>
          <p:nvPr/>
        </p:nvCxnSpPr>
        <p:spPr>
          <a:xfrm flipH="1">
            <a:off x="4838700" y="4495800"/>
            <a:ext cx="1866900" cy="381000"/>
          </a:xfrm>
          <a:prstGeom prst="straightConnector1">
            <a:avLst/>
          </a:prstGeom>
          <a:ln>
            <a:solidFill>
              <a:schemeClr val="bg1"/>
            </a:solidFill>
            <a:tailEnd type="arrow"/>
          </a:ln>
        </p:spPr>
        <p:style>
          <a:lnRef idx="3">
            <a:schemeClr val="dk1"/>
          </a:lnRef>
          <a:fillRef idx="0">
            <a:schemeClr val="dk1"/>
          </a:fillRef>
          <a:effectRef idx="2">
            <a:schemeClr val="dk1"/>
          </a:effectRef>
          <a:fontRef idx="minor">
            <a:schemeClr val="tx1"/>
          </a:fontRef>
        </p:style>
      </p:cxnSp>
      <p:sp>
        <p:nvSpPr>
          <p:cNvPr id="30" name="Oval 29"/>
          <p:cNvSpPr/>
          <p:nvPr/>
        </p:nvSpPr>
        <p:spPr>
          <a:xfrm rot="10800000">
            <a:off x="4648200" y="4495800"/>
            <a:ext cx="533400" cy="762000"/>
          </a:xfrm>
          <a:prstGeom prst="ellipse">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solidFill>
                  <a:schemeClr val="bg1"/>
                </a:solidFill>
              </a:ln>
              <a:noFill/>
              <a:latin typeface="Cooper Black" panose="0208090404030B020404" pitchFamily="18" charset="0"/>
            </a:endParaRPr>
          </a:p>
        </p:txBody>
      </p:sp>
      <p:sp>
        <p:nvSpPr>
          <p:cNvPr id="36" name="Rectangle 35"/>
          <p:cNvSpPr/>
          <p:nvPr/>
        </p:nvSpPr>
        <p:spPr>
          <a:xfrm>
            <a:off x="6167621" y="4038600"/>
            <a:ext cx="2616422" cy="1169551"/>
          </a:xfrm>
          <a:prstGeom prst="rect">
            <a:avLst/>
          </a:prstGeom>
          <a:noFill/>
        </p:spPr>
        <p:txBody>
          <a:bodyPr wrap="none" lIns="91440" tIns="45720" rIns="91440" bIns="45720">
            <a:spAutoFit/>
          </a:bodyPr>
          <a:lstStyle/>
          <a:p>
            <a:pPr algn="ctr"/>
            <a:r>
              <a:rPr lang="en-US" sz="54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ooper Black" panose="0208090404030B020404" pitchFamily="18" charset="0"/>
              </a:rPr>
              <a:t>THIGH</a:t>
            </a:r>
          </a:p>
          <a:p>
            <a:pPr algn="ctr"/>
            <a:r>
              <a:rPr lang="en-US"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ooper Black" panose="0208090404030B020404" pitchFamily="18" charset="0"/>
              </a:rPr>
              <a:t>Hamstrings</a:t>
            </a:r>
            <a:endParaRPr lang="en-US" sz="16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Cooper Black" panose="0208090404030B020404" pitchFamily="18" charset="0"/>
            </a:endParaRPr>
          </a:p>
        </p:txBody>
      </p:sp>
      <p:cxnSp>
        <p:nvCxnSpPr>
          <p:cNvPr id="37" name="Straight Arrow Connector 36"/>
          <p:cNvCxnSpPr/>
          <p:nvPr/>
        </p:nvCxnSpPr>
        <p:spPr>
          <a:xfrm>
            <a:off x="2895600" y="5334000"/>
            <a:ext cx="1485900" cy="381000"/>
          </a:xfrm>
          <a:prstGeom prst="straightConnector1">
            <a:avLst/>
          </a:prstGeom>
          <a:ln>
            <a:solidFill>
              <a:schemeClr val="bg1"/>
            </a:solidFill>
            <a:tailEnd type="arrow"/>
          </a:ln>
        </p:spPr>
        <p:style>
          <a:lnRef idx="3">
            <a:schemeClr val="dk1"/>
          </a:lnRef>
          <a:fillRef idx="0">
            <a:schemeClr val="dk1"/>
          </a:fillRef>
          <a:effectRef idx="2">
            <a:schemeClr val="dk1"/>
          </a:effectRef>
          <a:fontRef idx="minor">
            <a:schemeClr val="tx1"/>
          </a:fontRef>
        </p:style>
      </p:cxnSp>
      <p:sp>
        <p:nvSpPr>
          <p:cNvPr id="38" name="Oval 37"/>
          <p:cNvSpPr/>
          <p:nvPr/>
        </p:nvSpPr>
        <p:spPr>
          <a:xfrm>
            <a:off x="4114800" y="5410199"/>
            <a:ext cx="533400" cy="609601"/>
          </a:xfrm>
          <a:prstGeom prst="ellipse">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solidFill>
                  <a:schemeClr val="bg1"/>
                </a:solidFill>
              </a:ln>
              <a:noFill/>
              <a:latin typeface="Cooper Black" panose="0208090404030B020404" pitchFamily="18" charset="0"/>
            </a:endParaRPr>
          </a:p>
        </p:txBody>
      </p:sp>
      <p:sp>
        <p:nvSpPr>
          <p:cNvPr id="42" name="Rectangle 41"/>
          <p:cNvSpPr/>
          <p:nvPr/>
        </p:nvSpPr>
        <p:spPr>
          <a:xfrm>
            <a:off x="990599" y="4419600"/>
            <a:ext cx="2429448" cy="1169551"/>
          </a:xfrm>
          <a:prstGeom prst="rect">
            <a:avLst/>
          </a:prstGeom>
          <a:noFill/>
        </p:spPr>
        <p:txBody>
          <a:bodyPr wrap="none" lIns="91440" tIns="45720" rIns="91440" bIns="45720">
            <a:spAutoFit/>
          </a:bodyPr>
          <a:lstStyle/>
          <a:p>
            <a:pPr lvl="0" algn="ctr"/>
            <a:r>
              <a:rPr lang="en-US" sz="54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Cooper Black" panose="0208090404030B020404" pitchFamily="18" charset="0"/>
              </a:rPr>
              <a:t>Calves</a:t>
            </a:r>
          </a:p>
          <a:p>
            <a:pPr lvl="0" algn="ctr"/>
            <a:r>
              <a:rPr lang="en-US" sz="16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Cooper Black" panose="0208090404030B020404" pitchFamily="18" charset="0"/>
              </a:rPr>
              <a:t>Gastrocnemius</a:t>
            </a:r>
          </a:p>
        </p:txBody>
      </p:sp>
      <p:cxnSp>
        <p:nvCxnSpPr>
          <p:cNvPr id="43" name="Straight Arrow Connector 42"/>
          <p:cNvCxnSpPr/>
          <p:nvPr/>
        </p:nvCxnSpPr>
        <p:spPr>
          <a:xfrm flipH="1">
            <a:off x="4838700" y="6143150"/>
            <a:ext cx="1714500" cy="281225"/>
          </a:xfrm>
          <a:prstGeom prst="straightConnector1">
            <a:avLst/>
          </a:prstGeom>
          <a:ln>
            <a:solidFill>
              <a:schemeClr val="bg1"/>
            </a:solidFill>
            <a:tailEnd type="arrow"/>
          </a:ln>
        </p:spPr>
        <p:style>
          <a:lnRef idx="3">
            <a:schemeClr val="dk1"/>
          </a:lnRef>
          <a:fillRef idx="0">
            <a:schemeClr val="dk1"/>
          </a:fillRef>
          <a:effectRef idx="2">
            <a:schemeClr val="dk1"/>
          </a:effectRef>
          <a:fontRef idx="minor">
            <a:schemeClr val="tx1"/>
          </a:fontRef>
        </p:style>
      </p:cxnSp>
      <p:sp>
        <p:nvSpPr>
          <p:cNvPr id="44" name="Oval 43"/>
          <p:cNvSpPr/>
          <p:nvPr/>
        </p:nvSpPr>
        <p:spPr>
          <a:xfrm rot="10800000">
            <a:off x="4495570" y="6143150"/>
            <a:ext cx="533400" cy="562450"/>
          </a:xfrm>
          <a:prstGeom prst="ellipse">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solidFill>
                  <a:schemeClr val="bg1"/>
                </a:solidFill>
              </a:ln>
              <a:noFill/>
              <a:latin typeface="Cooper Black" panose="0208090404030B020404" pitchFamily="18" charset="0"/>
            </a:endParaRPr>
          </a:p>
        </p:txBody>
      </p:sp>
      <p:sp>
        <p:nvSpPr>
          <p:cNvPr id="26" name="Title 1"/>
          <p:cNvSpPr>
            <a:spLocks noGrp="1"/>
          </p:cNvSpPr>
          <p:nvPr>
            <p:ph type="title"/>
          </p:nvPr>
        </p:nvSpPr>
        <p:spPr/>
        <p:txBody>
          <a:bodyPr>
            <a:normAutofit fontScale="90000"/>
          </a:bodyPr>
          <a:lstStyle/>
          <a:p>
            <a:r>
              <a:rPr lang="en-US" sz="9600" b="1" dirty="0" smtClean="0">
                <a:ln w="17780" cap="flat" cmpd="sng" algn="ctr">
                  <a:solidFill>
                    <a:srgbClr val="FFFFFF"/>
                  </a:solidFill>
                  <a:prstDash val="solid"/>
                  <a:miter lim="0"/>
                </a:ln>
                <a:solidFill>
                  <a:schemeClr val="bg1"/>
                </a:solidFill>
                <a:effectLst>
                  <a:outerShdw blurRad="50800" algn="tl">
                    <a:srgbClr val="000000"/>
                  </a:outerShdw>
                </a:effectLst>
                <a:latin typeface="Cooper Black" panose="0208090404030B020404" pitchFamily="18" charset="0"/>
                <a:ea typeface="Calibri"/>
                <a:cs typeface="Times New Roman"/>
              </a:rPr>
              <a:t>Back</a:t>
            </a:r>
            <a:endParaRPr lang="en-US" dirty="0">
              <a:latin typeface="Cooper Black" panose="0208090404030B020404" pitchFamily="18" charset="0"/>
            </a:endParaRPr>
          </a:p>
        </p:txBody>
      </p:sp>
      <p:sp>
        <p:nvSpPr>
          <p:cNvPr id="31" name="Rectangle 30"/>
          <p:cNvSpPr/>
          <p:nvPr/>
        </p:nvSpPr>
        <p:spPr>
          <a:xfrm>
            <a:off x="6310733" y="5608320"/>
            <a:ext cx="1726755" cy="923330"/>
          </a:xfrm>
          <a:prstGeom prst="rect">
            <a:avLst/>
          </a:prstGeom>
          <a:noFill/>
        </p:spPr>
        <p:txBody>
          <a:bodyPr wrap="none" lIns="91440" tIns="45720" rIns="91440" bIns="45720">
            <a:spAutoFit/>
          </a:bodyPr>
          <a:lstStyle/>
          <a:p>
            <a:pPr algn="ctr"/>
            <a:r>
              <a:rPr lang="en-US" sz="54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ooper Black" panose="0208090404030B020404" pitchFamily="18" charset="0"/>
              </a:rPr>
              <a:t>Heel</a:t>
            </a:r>
          </a:p>
        </p:txBody>
      </p:sp>
    </p:spTree>
    <p:extLst>
      <p:ext uri="{BB962C8B-B14F-4D97-AF65-F5344CB8AC3E}">
        <p14:creationId xmlns:p14="http://schemas.microsoft.com/office/powerpoint/2010/main" val="1178110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xit" presetSubtype="0" fill="hold" grpId="1" nodeType="withEffect">
                                  <p:stCondLst>
                                    <p:cond delay="0"/>
                                  </p:stCondLst>
                                  <p:childTnLst>
                                    <p:set>
                                      <p:cBhvr>
                                        <p:cTn id="16" dur="1" fill="hold">
                                          <p:stCondLst>
                                            <p:cond delay="0"/>
                                          </p:stCondLst>
                                        </p:cTn>
                                        <p:tgtEl>
                                          <p:spTgt spid="12"/>
                                        </p:tgtEl>
                                        <p:attrNameLst>
                                          <p:attrName>style.visibility</p:attrName>
                                        </p:attrNameLst>
                                      </p:cBhvr>
                                      <p:to>
                                        <p:strVal val="hidden"/>
                                      </p:to>
                                    </p:set>
                                  </p:childTnLst>
                                </p:cTn>
                              </p:par>
                              <p:par>
                                <p:cTn id="17" presetID="1" presetClass="entr" presetSubtype="0"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4"/>
                                        </p:tgtEl>
                                        <p:attrNameLst>
                                          <p:attrName>style.visibility</p:attrName>
                                        </p:attrNameLst>
                                      </p:cBhvr>
                                      <p:to>
                                        <p:strVal val="visible"/>
                                      </p:to>
                                    </p:set>
                                  </p:childTnLst>
                                </p:cTn>
                              </p:par>
                              <p:par>
                                <p:cTn id="25" presetID="1" presetClass="exit" presetSubtype="0" fill="hold" grpId="1" nodeType="withEffect">
                                  <p:stCondLst>
                                    <p:cond delay="0"/>
                                  </p:stCondLst>
                                  <p:childTnLst>
                                    <p:set>
                                      <p:cBhvr>
                                        <p:cTn id="26" dur="1" fill="hold">
                                          <p:stCondLst>
                                            <p:cond delay="0"/>
                                          </p:stCondLst>
                                        </p:cTn>
                                        <p:tgtEl>
                                          <p:spTgt spid="22"/>
                                        </p:tgtEl>
                                        <p:attrNameLst>
                                          <p:attrName>style.visibility</p:attrName>
                                        </p:attrNameLst>
                                      </p:cBhvr>
                                      <p:to>
                                        <p:strVal val="hidden"/>
                                      </p:to>
                                    </p:set>
                                  </p:childTnLst>
                                </p:cTn>
                              </p:par>
                              <p:par>
                                <p:cTn id="27" presetID="1" presetClass="entr" presetSubtype="0" fill="hold" grpId="0" nodeType="withEffect">
                                  <p:stCondLst>
                                    <p:cond delay="0"/>
                                  </p:stCondLst>
                                  <p:childTnLst>
                                    <p:set>
                                      <p:cBhvr>
                                        <p:cTn id="28" dur="1" fill="hold">
                                          <p:stCondLst>
                                            <p:cond delay="0"/>
                                          </p:stCondLst>
                                        </p:cTn>
                                        <p:tgtEl>
                                          <p:spTgt spid="2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9"/>
                                        </p:tgtEl>
                                        <p:attrNameLst>
                                          <p:attrName>style.visibility</p:attrName>
                                        </p:attrNameLst>
                                      </p:cBhvr>
                                      <p:to>
                                        <p:strVal val="visible"/>
                                      </p:to>
                                    </p:set>
                                  </p:childTnLst>
                                </p:cTn>
                              </p:par>
                              <p:par>
                                <p:cTn id="35" presetID="1" presetClass="exit" presetSubtype="0" fill="hold" grpId="1" nodeType="withEffect">
                                  <p:stCondLst>
                                    <p:cond delay="0"/>
                                  </p:stCondLst>
                                  <p:childTnLst>
                                    <p:set>
                                      <p:cBhvr>
                                        <p:cTn id="36" dur="1" fill="hold">
                                          <p:stCondLst>
                                            <p:cond delay="0"/>
                                          </p:stCondLst>
                                        </p:cTn>
                                        <p:tgtEl>
                                          <p:spTgt spid="28"/>
                                        </p:tgtEl>
                                        <p:attrNameLst>
                                          <p:attrName>style.visibility</p:attrName>
                                        </p:attrNameLst>
                                      </p:cBhvr>
                                      <p:to>
                                        <p:strVal val="hidden"/>
                                      </p:to>
                                    </p:set>
                                  </p:childTnLst>
                                </p:cTn>
                              </p:par>
                              <p:par>
                                <p:cTn id="37" presetID="1" presetClass="entr" presetSubtype="0" fill="hold" grpId="0" nodeType="withEffect">
                                  <p:stCondLst>
                                    <p:cond delay="0"/>
                                  </p:stCondLst>
                                  <p:childTnLst>
                                    <p:set>
                                      <p:cBhvr>
                                        <p:cTn id="38" dur="1" fill="hold">
                                          <p:stCondLst>
                                            <p:cond delay="0"/>
                                          </p:stCondLst>
                                        </p:cTn>
                                        <p:tgtEl>
                                          <p:spTgt spid="30"/>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36"/>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xit" presetSubtype="0" fill="hold" grpId="1" nodeType="clickEffect">
                                  <p:stCondLst>
                                    <p:cond delay="0"/>
                                  </p:stCondLst>
                                  <p:childTnLst>
                                    <p:set>
                                      <p:cBhvr>
                                        <p:cTn id="44" dur="1" fill="hold">
                                          <p:stCondLst>
                                            <p:cond delay="0"/>
                                          </p:stCondLst>
                                        </p:cTn>
                                        <p:tgtEl>
                                          <p:spTgt spid="36"/>
                                        </p:tgtEl>
                                        <p:attrNameLst>
                                          <p:attrName>style.visibility</p:attrName>
                                        </p:attrNameLst>
                                      </p:cBhvr>
                                      <p:to>
                                        <p:strVal val="hidden"/>
                                      </p:to>
                                    </p:set>
                                  </p:childTnLst>
                                </p:cTn>
                              </p:par>
                              <p:par>
                                <p:cTn id="45" presetID="1" presetClass="entr" presetSubtype="0" fill="hold" nodeType="withEffect">
                                  <p:stCondLst>
                                    <p:cond delay="0"/>
                                  </p:stCondLst>
                                  <p:childTnLst>
                                    <p:set>
                                      <p:cBhvr>
                                        <p:cTn id="46" dur="1" fill="hold">
                                          <p:stCondLst>
                                            <p:cond delay="0"/>
                                          </p:stCondLst>
                                        </p:cTn>
                                        <p:tgtEl>
                                          <p:spTgt spid="37"/>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38"/>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42"/>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xit" presetSubtype="0" fill="hold" grpId="1" nodeType="clickEffect">
                                  <p:stCondLst>
                                    <p:cond delay="0"/>
                                  </p:stCondLst>
                                  <p:childTnLst>
                                    <p:set>
                                      <p:cBhvr>
                                        <p:cTn id="54" dur="1" fill="hold">
                                          <p:stCondLst>
                                            <p:cond delay="0"/>
                                          </p:stCondLst>
                                        </p:cTn>
                                        <p:tgtEl>
                                          <p:spTgt spid="42"/>
                                        </p:tgtEl>
                                        <p:attrNameLst>
                                          <p:attrName>style.visibility</p:attrName>
                                        </p:attrNameLst>
                                      </p:cBhvr>
                                      <p:to>
                                        <p:strVal val="hidden"/>
                                      </p:to>
                                    </p:set>
                                  </p:childTnLst>
                                </p:cTn>
                              </p:par>
                              <p:par>
                                <p:cTn id="55" presetID="1" presetClass="entr" presetSubtype="0" fill="hold" nodeType="withEffect">
                                  <p:stCondLst>
                                    <p:cond delay="0"/>
                                  </p:stCondLst>
                                  <p:childTnLst>
                                    <p:set>
                                      <p:cBhvr>
                                        <p:cTn id="56" dur="1" fill="hold">
                                          <p:stCondLst>
                                            <p:cond delay="0"/>
                                          </p:stCondLst>
                                        </p:cTn>
                                        <p:tgtEl>
                                          <p:spTgt spid="43"/>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44"/>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31"/>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grpId="2" nodeType="clickEffect">
                                  <p:stCondLst>
                                    <p:cond delay="0"/>
                                  </p:stCondLst>
                                  <p:childTnLst>
                                    <p:set>
                                      <p:cBhvr>
                                        <p:cTn id="64" dur="1" fill="hold">
                                          <p:stCondLst>
                                            <p:cond delay="0"/>
                                          </p:stCondLst>
                                        </p:cTn>
                                        <p:tgtEl>
                                          <p:spTgt spid="12"/>
                                        </p:tgtEl>
                                        <p:attrNameLst>
                                          <p:attrName>style.visibility</p:attrName>
                                        </p:attrNameLst>
                                      </p:cBhvr>
                                      <p:to>
                                        <p:strVal val="visible"/>
                                      </p:to>
                                    </p:set>
                                  </p:childTnLst>
                                </p:cTn>
                              </p:par>
                              <p:par>
                                <p:cTn id="65" presetID="1" presetClass="entr" presetSubtype="0" fill="hold" grpId="2" nodeType="withEffect">
                                  <p:stCondLst>
                                    <p:cond delay="0"/>
                                  </p:stCondLst>
                                  <p:childTnLst>
                                    <p:set>
                                      <p:cBhvr>
                                        <p:cTn id="66" dur="1" fill="hold">
                                          <p:stCondLst>
                                            <p:cond delay="0"/>
                                          </p:stCondLst>
                                        </p:cTn>
                                        <p:tgtEl>
                                          <p:spTgt spid="22"/>
                                        </p:tgtEl>
                                        <p:attrNameLst>
                                          <p:attrName>style.visibility</p:attrName>
                                        </p:attrNameLst>
                                      </p:cBhvr>
                                      <p:to>
                                        <p:strVal val="visible"/>
                                      </p:to>
                                    </p:set>
                                  </p:childTnLst>
                                </p:cTn>
                              </p:par>
                              <p:par>
                                <p:cTn id="67" presetID="1" presetClass="entr" presetSubtype="0" fill="hold" grpId="2" nodeType="withEffect">
                                  <p:stCondLst>
                                    <p:cond delay="0"/>
                                  </p:stCondLst>
                                  <p:childTnLst>
                                    <p:set>
                                      <p:cBhvr>
                                        <p:cTn id="68" dur="1" fill="hold">
                                          <p:stCondLst>
                                            <p:cond delay="0"/>
                                          </p:stCondLst>
                                        </p:cTn>
                                        <p:tgtEl>
                                          <p:spTgt spid="28"/>
                                        </p:tgtEl>
                                        <p:attrNameLst>
                                          <p:attrName>style.visibility</p:attrName>
                                        </p:attrNameLst>
                                      </p:cBhvr>
                                      <p:to>
                                        <p:strVal val="visible"/>
                                      </p:to>
                                    </p:set>
                                  </p:childTnLst>
                                </p:cTn>
                              </p:par>
                              <p:par>
                                <p:cTn id="69" presetID="1" presetClass="entr" presetSubtype="0" fill="hold" grpId="2" nodeType="withEffect">
                                  <p:stCondLst>
                                    <p:cond delay="0"/>
                                  </p:stCondLst>
                                  <p:childTnLst>
                                    <p:set>
                                      <p:cBhvr>
                                        <p:cTn id="70" dur="1" fill="hold">
                                          <p:stCondLst>
                                            <p:cond delay="0"/>
                                          </p:stCondLst>
                                        </p:cTn>
                                        <p:tgtEl>
                                          <p:spTgt spid="36"/>
                                        </p:tgtEl>
                                        <p:attrNameLst>
                                          <p:attrName>style.visibility</p:attrName>
                                        </p:attrNameLst>
                                      </p:cBhvr>
                                      <p:to>
                                        <p:strVal val="visible"/>
                                      </p:to>
                                    </p:set>
                                  </p:childTnLst>
                                </p:cTn>
                              </p:par>
                              <p:par>
                                <p:cTn id="71" presetID="1" presetClass="entr" presetSubtype="0" fill="hold" grpId="2" nodeType="withEffect">
                                  <p:stCondLst>
                                    <p:cond delay="0"/>
                                  </p:stCondLst>
                                  <p:childTnLst>
                                    <p:set>
                                      <p:cBhvr>
                                        <p:cTn id="72" dur="1" fill="hold">
                                          <p:stCondLst>
                                            <p:cond delay="0"/>
                                          </p:stCondLst>
                                        </p:cTn>
                                        <p:tgtEl>
                                          <p:spTgt spid="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p:bldP spid="12" grpId="1"/>
      <p:bldP spid="12" grpId="2"/>
      <p:bldP spid="14" grpId="0" animBg="1"/>
      <p:bldP spid="22" grpId="0"/>
      <p:bldP spid="22" grpId="1"/>
      <p:bldP spid="22" grpId="2"/>
      <p:bldP spid="25" grpId="0" animBg="1"/>
      <p:bldP spid="28" grpId="0"/>
      <p:bldP spid="28" grpId="1"/>
      <p:bldP spid="28" grpId="2"/>
      <p:bldP spid="30" grpId="0" animBg="1"/>
      <p:bldP spid="36" grpId="0"/>
      <p:bldP spid="36" grpId="1"/>
      <p:bldP spid="36" grpId="2"/>
      <p:bldP spid="38" grpId="0" animBg="1"/>
      <p:bldP spid="42" grpId="0"/>
      <p:bldP spid="42" grpId="1"/>
      <p:bldP spid="42" grpId="2"/>
      <p:bldP spid="44" grpId="0" animBg="1"/>
      <p:bldP spid="3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322319" y="838200"/>
            <a:ext cx="2268979" cy="6248400"/>
          </a:xfrm>
          <a:prstGeom prst="rect">
            <a:avLst/>
          </a:prstGeom>
        </p:spPr>
      </p:pic>
      <p:sp>
        <p:nvSpPr>
          <p:cNvPr id="26" name="Title 1"/>
          <p:cNvSpPr>
            <a:spLocks noGrp="1"/>
          </p:cNvSpPr>
          <p:nvPr>
            <p:ph type="title"/>
          </p:nvPr>
        </p:nvSpPr>
        <p:spPr/>
        <p:txBody>
          <a:bodyPr>
            <a:normAutofit fontScale="90000"/>
          </a:bodyPr>
          <a:lstStyle/>
          <a:p>
            <a:r>
              <a:rPr lang="en-US" sz="9600" b="1" dirty="0" smtClean="0">
                <a:ln w="17780" cap="flat" cmpd="sng" algn="ctr">
                  <a:solidFill>
                    <a:srgbClr val="FFFFFF"/>
                  </a:solidFill>
                  <a:prstDash val="solid"/>
                  <a:miter lim="0"/>
                </a:ln>
                <a:solidFill>
                  <a:schemeClr val="bg1"/>
                </a:solidFill>
                <a:effectLst>
                  <a:outerShdw blurRad="50800" algn="tl">
                    <a:srgbClr val="000000"/>
                  </a:outerShdw>
                </a:effectLst>
                <a:latin typeface="Cooper Black" panose="0208090404030B020404" pitchFamily="18" charset="0"/>
                <a:ea typeface="Calibri"/>
                <a:cs typeface="Times New Roman"/>
              </a:rPr>
              <a:t>Back</a:t>
            </a:r>
            <a:endParaRPr lang="en-US" dirty="0">
              <a:latin typeface="Cooper Black" panose="0208090404030B020404" pitchFamily="18" charset="0"/>
            </a:endParaRPr>
          </a:p>
        </p:txBody>
      </p:sp>
    </p:spTree>
    <p:extLst>
      <p:ext uri="{BB962C8B-B14F-4D97-AF65-F5344CB8AC3E}">
        <p14:creationId xmlns:p14="http://schemas.microsoft.com/office/powerpoint/2010/main" val="250608570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p:txBody>
          <a:bodyPr>
            <a:normAutofit fontScale="90000"/>
          </a:bodyPr>
          <a:lstStyle/>
          <a:p>
            <a:r>
              <a:rPr lang="en-US" sz="9600" b="1" dirty="0" smtClean="0">
                <a:ln w="17780" cap="flat" cmpd="sng" algn="ctr">
                  <a:solidFill>
                    <a:srgbClr val="FFFFFF"/>
                  </a:solidFill>
                  <a:prstDash val="solid"/>
                  <a:miter lim="0"/>
                </a:ln>
                <a:solidFill>
                  <a:schemeClr val="bg1"/>
                </a:solidFill>
                <a:effectLst>
                  <a:outerShdw blurRad="50800" algn="tl">
                    <a:srgbClr val="000000"/>
                  </a:outerShdw>
                </a:effectLst>
                <a:latin typeface="Cooper Black" panose="0208090404030B020404" pitchFamily="18" charset="0"/>
                <a:ea typeface="Calibri"/>
                <a:cs typeface="Times New Roman"/>
              </a:rPr>
              <a:t>Back</a:t>
            </a:r>
            <a:endParaRPr lang="en-US" dirty="0">
              <a:latin typeface="Cooper Black" panose="0208090404030B020404" pitchFamily="18" charset="0"/>
            </a:endParaRPr>
          </a:p>
        </p:txBody>
      </p:sp>
      <p:grpSp>
        <p:nvGrpSpPr>
          <p:cNvPr id="6" name="Group 4"/>
          <p:cNvGrpSpPr>
            <a:grpSpLocks noChangeAspect="1"/>
          </p:cNvGrpSpPr>
          <p:nvPr/>
        </p:nvGrpSpPr>
        <p:grpSpPr bwMode="auto">
          <a:xfrm>
            <a:off x="457200" y="1930400"/>
            <a:ext cx="8229600" cy="3865563"/>
            <a:chOff x="288" y="1216"/>
            <a:chExt cx="5184" cy="2435"/>
          </a:xfrm>
        </p:grpSpPr>
        <p:sp>
          <p:nvSpPr>
            <p:cNvPr id="7" name="AutoShape 3"/>
            <p:cNvSpPr>
              <a:spLocks noChangeAspect="1" noChangeArrowheads="1" noTextEdit="1"/>
            </p:cNvSpPr>
            <p:nvPr/>
          </p:nvSpPr>
          <p:spPr bwMode="auto">
            <a:xfrm>
              <a:off x="288" y="1216"/>
              <a:ext cx="5184" cy="2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02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8" y="1216"/>
              <a:ext cx="5184" cy="2435"/>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a:extLst/>
          </p:spPr>
        </p:pic>
      </p:grpSp>
    </p:spTree>
    <p:extLst>
      <p:ext uri="{BB962C8B-B14F-4D97-AF65-F5344CB8AC3E}">
        <p14:creationId xmlns:p14="http://schemas.microsoft.com/office/powerpoint/2010/main" val="262841507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274638"/>
            <a:ext cx="8229600" cy="1143000"/>
          </a:xfrm>
        </p:spPr>
        <p:txBody>
          <a:bodyPr>
            <a:normAutofit fontScale="90000"/>
          </a:bodyPr>
          <a:lstStyle/>
          <a:p>
            <a:r>
              <a:rPr lang="en-US" sz="9600" b="1" dirty="0" smtClean="0">
                <a:ln w="17780" cap="flat" cmpd="sng" algn="ctr">
                  <a:solidFill>
                    <a:srgbClr val="FFFFFF"/>
                  </a:solidFill>
                  <a:prstDash val="solid"/>
                  <a:miter lim="0"/>
                </a:ln>
                <a:solidFill>
                  <a:schemeClr val="bg1"/>
                </a:solidFill>
                <a:effectLst>
                  <a:outerShdw blurRad="50800" algn="tl">
                    <a:srgbClr val="000000"/>
                  </a:outerShdw>
                </a:effectLst>
                <a:latin typeface="Cooper Black" panose="0208090404030B020404" pitchFamily="18" charset="0"/>
                <a:ea typeface="Calibri"/>
                <a:cs typeface="Times New Roman"/>
              </a:rPr>
              <a:t>Back</a:t>
            </a:r>
            <a:endParaRPr lang="en-US" dirty="0">
              <a:latin typeface="Cooper Black" panose="0208090404030B020404" pitchFamily="18" charset="0"/>
            </a:endParaRPr>
          </a:p>
        </p:txBody>
      </p:sp>
      <p:grpSp>
        <p:nvGrpSpPr>
          <p:cNvPr id="10" name="Group 8"/>
          <p:cNvGrpSpPr>
            <a:grpSpLocks noChangeAspect="1"/>
          </p:cNvGrpSpPr>
          <p:nvPr/>
        </p:nvGrpSpPr>
        <p:grpSpPr bwMode="auto">
          <a:xfrm>
            <a:off x="836268" y="1905000"/>
            <a:ext cx="4370804" cy="2122631"/>
            <a:chOff x="1748" y="1651"/>
            <a:chExt cx="2263" cy="1099"/>
          </a:xfrm>
        </p:grpSpPr>
        <p:sp>
          <p:nvSpPr>
            <p:cNvPr id="11" name="AutoShape 7"/>
            <p:cNvSpPr>
              <a:spLocks noChangeAspect="1" noChangeArrowheads="1" noTextEdit="1"/>
            </p:cNvSpPr>
            <p:nvPr/>
          </p:nvSpPr>
          <p:spPr bwMode="auto">
            <a:xfrm>
              <a:off x="1749" y="1651"/>
              <a:ext cx="2262" cy="10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057"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48" y="1730"/>
              <a:ext cx="2261" cy="1020"/>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a:extLst/>
          </p:spPr>
        </p:pic>
      </p:grpSp>
      <p:grpSp>
        <p:nvGrpSpPr>
          <p:cNvPr id="13" name="Group 12"/>
          <p:cNvGrpSpPr>
            <a:grpSpLocks noChangeAspect="1"/>
          </p:cNvGrpSpPr>
          <p:nvPr/>
        </p:nvGrpSpPr>
        <p:grpSpPr bwMode="auto">
          <a:xfrm>
            <a:off x="6019800" y="3429000"/>
            <a:ext cx="2297113" cy="2022475"/>
            <a:chOff x="3792" y="2160"/>
            <a:chExt cx="1447" cy="1274"/>
          </a:xfrm>
        </p:grpSpPr>
        <p:sp>
          <p:nvSpPr>
            <p:cNvPr id="14" name="AutoShape 11"/>
            <p:cNvSpPr>
              <a:spLocks noChangeAspect="1" noTextEdit="1"/>
            </p:cNvSpPr>
            <p:nvPr/>
          </p:nvSpPr>
          <p:spPr bwMode="auto">
            <a:xfrm>
              <a:off x="3792" y="2160"/>
              <a:ext cx="1447" cy="1274"/>
            </a:xfrm>
            <a:prstGeom prst="rect">
              <a:avLst/>
            </a:prstGeom>
            <a:solidFill>
              <a:srgbClr val="EDEDED"/>
            </a:solidFill>
            <a:ln w="190500" cap="rnd" cmpd="sng" algn="ctr">
              <a:solidFill>
                <a:srgbClr val="FFFFFF"/>
              </a:solidFill>
              <a:prstDash val="solid"/>
              <a:miter lim="800000"/>
              <a:headEnd type="none" w="med" len="med"/>
              <a:tailEnd type="none" w="med" len="med"/>
            </a:ln>
            <a:effectLst>
              <a:outerShdw blurRad="50000" algn="tl" rotWithShape="0">
                <a:srgbClr val="000000">
                  <a:alpha val="40999"/>
                </a:srgbClr>
              </a:outerShdw>
            </a:effectLst>
          </p:spPr>
          <p:txBody>
            <a:bodyPr vert="horz" wrap="square" lIns="91440" tIns="45720" rIns="91440" bIns="45720" numCol="1" anchor="t" anchorCtr="0" compatLnSpc="1">
              <a:prstTxWarp prst="textNoShape">
                <a:avLst/>
              </a:prstTxWarp>
            </a:bodyPr>
            <a:lstStyle/>
            <a:p>
              <a:endParaRPr lang="en-US"/>
            </a:p>
          </p:txBody>
        </p:sp>
        <p:pic>
          <p:nvPicPr>
            <p:cNvPr id="2061" name="Picture 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92" y="2160"/>
              <a:ext cx="1446" cy="12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93918220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Pep Summit\Tucson Workshop\Lesson 13\Child Standing Side.eps"/>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814166" y="1084942"/>
            <a:ext cx="1374866" cy="5239658"/>
          </a:xfrm>
          <a:prstGeom prst="rect">
            <a:avLst/>
          </a:prstGeom>
          <a:noFill/>
          <a:extLst>
            <a:ext uri="{909E8E84-426E-40DD-AFC4-6F175D3DCCD1}">
              <a14:hiddenFill xmlns:a14="http://schemas.microsoft.com/office/drawing/2010/main">
                <a:solidFill>
                  <a:srgbClr val="FFFFFF"/>
                </a:solidFill>
              </a14:hiddenFill>
            </a:ext>
          </a:extLst>
        </p:spPr>
      </p:pic>
      <p:cxnSp>
        <p:nvCxnSpPr>
          <p:cNvPr id="6" name="Straight Arrow Connector 5"/>
          <p:cNvCxnSpPr/>
          <p:nvPr/>
        </p:nvCxnSpPr>
        <p:spPr>
          <a:xfrm flipV="1">
            <a:off x="2423160" y="1750983"/>
            <a:ext cx="2270960" cy="869662"/>
          </a:xfrm>
          <a:prstGeom prst="straightConnector1">
            <a:avLst/>
          </a:prstGeom>
          <a:ln>
            <a:solidFill>
              <a:schemeClr val="bg1"/>
            </a:solidFill>
            <a:tailEnd type="arrow"/>
          </a:ln>
        </p:spPr>
        <p:style>
          <a:lnRef idx="3">
            <a:schemeClr val="dk1"/>
          </a:lnRef>
          <a:fillRef idx="0">
            <a:schemeClr val="dk1"/>
          </a:fillRef>
          <a:effectRef idx="2">
            <a:schemeClr val="dk1"/>
          </a:effectRef>
          <a:fontRef idx="minor">
            <a:schemeClr val="tx1"/>
          </a:fontRef>
        </p:style>
      </p:cxnSp>
      <p:sp>
        <p:nvSpPr>
          <p:cNvPr id="11" name="Oval 10"/>
          <p:cNvSpPr/>
          <p:nvPr/>
        </p:nvSpPr>
        <p:spPr>
          <a:xfrm>
            <a:off x="4372137" y="1369983"/>
            <a:ext cx="643966" cy="621149"/>
          </a:xfrm>
          <a:prstGeom prst="ellipse">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solidFill>
                  <a:schemeClr val="bg1"/>
                </a:solidFill>
              </a:ln>
              <a:noFill/>
              <a:latin typeface="Cooper Black" panose="0208090404030B020404" pitchFamily="18" charset="0"/>
            </a:endParaRPr>
          </a:p>
        </p:txBody>
      </p:sp>
      <p:sp>
        <p:nvSpPr>
          <p:cNvPr id="12" name="Rectangle 11"/>
          <p:cNvSpPr/>
          <p:nvPr/>
        </p:nvSpPr>
        <p:spPr>
          <a:xfrm>
            <a:off x="1234860" y="2050455"/>
            <a:ext cx="1425391" cy="923330"/>
          </a:xfrm>
          <a:prstGeom prst="rect">
            <a:avLst/>
          </a:prstGeom>
          <a:noFill/>
        </p:spPr>
        <p:txBody>
          <a:bodyPr wrap="none" lIns="91440" tIns="45720" rIns="91440" bIns="45720">
            <a:spAutoFit/>
          </a:bodyPr>
          <a:lstStyle/>
          <a:p>
            <a:pPr algn="ctr"/>
            <a:r>
              <a:rPr lang="en-US" sz="54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ooper Black" panose="0208090404030B020404" pitchFamily="18" charset="0"/>
              </a:rPr>
              <a:t>Ear</a:t>
            </a:r>
            <a:endParaRPr lang="en-US" sz="54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Cooper Black" panose="0208090404030B020404" pitchFamily="18" charset="0"/>
            </a:endParaRPr>
          </a:p>
        </p:txBody>
      </p:sp>
      <p:cxnSp>
        <p:nvCxnSpPr>
          <p:cNvPr id="13" name="Straight Arrow Connector 12"/>
          <p:cNvCxnSpPr/>
          <p:nvPr/>
        </p:nvCxnSpPr>
        <p:spPr>
          <a:xfrm flipH="1">
            <a:off x="5178828" y="2350731"/>
            <a:ext cx="907824" cy="34883"/>
          </a:xfrm>
          <a:prstGeom prst="straightConnector1">
            <a:avLst/>
          </a:prstGeom>
          <a:ln>
            <a:solidFill>
              <a:schemeClr val="bg1"/>
            </a:solidFill>
            <a:tailEnd type="arrow"/>
          </a:ln>
        </p:spPr>
        <p:style>
          <a:lnRef idx="3">
            <a:schemeClr val="dk1"/>
          </a:lnRef>
          <a:fillRef idx="0">
            <a:schemeClr val="dk1"/>
          </a:fillRef>
          <a:effectRef idx="2">
            <a:schemeClr val="dk1"/>
          </a:effectRef>
          <a:fontRef idx="minor">
            <a:schemeClr val="tx1"/>
          </a:fontRef>
        </p:style>
      </p:cxnSp>
      <p:sp>
        <p:nvSpPr>
          <p:cNvPr id="14" name="Oval 13"/>
          <p:cNvSpPr/>
          <p:nvPr/>
        </p:nvSpPr>
        <p:spPr>
          <a:xfrm rot="10800000">
            <a:off x="4372137" y="2155334"/>
            <a:ext cx="796291" cy="699076"/>
          </a:xfrm>
          <a:prstGeom prst="ellipse">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solidFill>
                  <a:schemeClr val="bg1"/>
                </a:solidFill>
              </a:ln>
              <a:noFill/>
              <a:latin typeface="Cooper Black" panose="0208090404030B020404" pitchFamily="18" charset="0"/>
            </a:endParaRPr>
          </a:p>
        </p:txBody>
      </p:sp>
      <p:sp>
        <p:nvSpPr>
          <p:cNvPr id="22" name="Rectangle 21"/>
          <p:cNvSpPr/>
          <p:nvPr/>
        </p:nvSpPr>
        <p:spPr>
          <a:xfrm>
            <a:off x="5761947" y="1765956"/>
            <a:ext cx="3429144" cy="1169551"/>
          </a:xfrm>
          <a:prstGeom prst="rect">
            <a:avLst/>
          </a:prstGeom>
          <a:noFill/>
        </p:spPr>
        <p:txBody>
          <a:bodyPr wrap="none" lIns="91440" tIns="45720" rIns="91440" bIns="45720">
            <a:spAutoFit/>
          </a:bodyPr>
          <a:lstStyle/>
          <a:p>
            <a:pPr algn="ctr"/>
            <a:r>
              <a:rPr lang="en-US" sz="54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ooper Black" panose="0208090404030B020404" pitchFamily="18" charset="0"/>
              </a:rPr>
              <a:t>Shoulder</a:t>
            </a:r>
          </a:p>
          <a:p>
            <a:pPr algn="ctr"/>
            <a:r>
              <a:rPr lang="en-US"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ooper Black" panose="0208090404030B020404" pitchFamily="18" charset="0"/>
              </a:rPr>
              <a:t>Deltoid</a:t>
            </a:r>
            <a:endParaRPr lang="en-US" sz="16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Cooper Black" panose="0208090404030B020404" pitchFamily="18" charset="0"/>
            </a:endParaRPr>
          </a:p>
        </p:txBody>
      </p:sp>
      <p:cxnSp>
        <p:nvCxnSpPr>
          <p:cNvPr id="24" name="Straight Arrow Connector 23"/>
          <p:cNvCxnSpPr/>
          <p:nvPr/>
        </p:nvCxnSpPr>
        <p:spPr>
          <a:xfrm flipV="1">
            <a:off x="2286000" y="3960783"/>
            <a:ext cx="2086137" cy="533400"/>
          </a:xfrm>
          <a:prstGeom prst="straightConnector1">
            <a:avLst/>
          </a:prstGeom>
          <a:ln>
            <a:solidFill>
              <a:schemeClr val="bg1"/>
            </a:solidFill>
            <a:tailEnd type="arrow"/>
          </a:ln>
        </p:spPr>
        <p:style>
          <a:lnRef idx="3">
            <a:schemeClr val="dk1"/>
          </a:lnRef>
          <a:fillRef idx="0">
            <a:schemeClr val="dk1"/>
          </a:fillRef>
          <a:effectRef idx="2">
            <a:schemeClr val="dk1"/>
          </a:effectRef>
          <a:fontRef idx="minor">
            <a:schemeClr val="tx1"/>
          </a:fontRef>
        </p:style>
      </p:cxnSp>
      <p:sp>
        <p:nvSpPr>
          <p:cNvPr id="25" name="Oval 24"/>
          <p:cNvSpPr/>
          <p:nvPr/>
        </p:nvSpPr>
        <p:spPr>
          <a:xfrm>
            <a:off x="4107856" y="3648988"/>
            <a:ext cx="1060572" cy="623590"/>
          </a:xfrm>
          <a:prstGeom prst="ellipse">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solidFill>
                  <a:schemeClr val="bg1"/>
                </a:solidFill>
              </a:ln>
              <a:noFill/>
              <a:latin typeface="Cooper Black" panose="0208090404030B020404" pitchFamily="18" charset="0"/>
            </a:endParaRPr>
          </a:p>
        </p:txBody>
      </p:sp>
      <p:sp>
        <p:nvSpPr>
          <p:cNvPr id="28" name="Rectangle 27"/>
          <p:cNvSpPr/>
          <p:nvPr/>
        </p:nvSpPr>
        <p:spPr>
          <a:xfrm>
            <a:off x="1130018" y="3960783"/>
            <a:ext cx="1447833" cy="923330"/>
          </a:xfrm>
          <a:prstGeom prst="rect">
            <a:avLst/>
          </a:prstGeom>
          <a:noFill/>
        </p:spPr>
        <p:txBody>
          <a:bodyPr wrap="none" lIns="91440" tIns="45720" rIns="91440" bIns="45720">
            <a:spAutoFit/>
          </a:bodyPr>
          <a:lstStyle/>
          <a:p>
            <a:pPr algn="ctr"/>
            <a:r>
              <a:rPr lang="en-US" sz="54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ooper Black" panose="0208090404030B020404" pitchFamily="18" charset="0"/>
              </a:rPr>
              <a:t>Hip</a:t>
            </a:r>
          </a:p>
        </p:txBody>
      </p:sp>
      <p:cxnSp>
        <p:nvCxnSpPr>
          <p:cNvPr id="29" name="Straight Arrow Connector 28"/>
          <p:cNvCxnSpPr/>
          <p:nvPr/>
        </p:nvCxnSpPr>
        <p:spPr>
          <a:xfrm flipH="1">
            <a:off x="4770282" y="5332387"/>
            <a:ext cx="2011521" cy="838305"/>
          </a:xfrm>
          <a:prstGeom prst="straightConnector1">
            <a:avLst/>
          </a:prstGeom>
          <a:ln>
            <a:solidFill>
              <a:schemeClr val="bg1"/>
            </a:solidFill>
            <a:tailEnd type="arrow"/>
          </a:ln>
        </p:spPr>
        <p:style>
          <a:lnRef idx="3">
            <a:schemeClr val="dk1"/>
          </a:lnRef>
          <a:fillRef idx="0">
            <a:schemeClr val="dk1"/>
          </a:fillRef>
          <a:effectRef idx="2">
            <a:schemeClr val="dk1"/>
          </a:effectRef>
          <a:fontRef idx="minor">
            <a:schemeClr val="tx1"/>
          </a:fontRef>
        </p:style>
      </p:cxnSp>
      <p:sp>
        <p:nvSpPr>
          <p:cNvPr id="30" name="Oval 29"/>
          <p:cNvSpPr/>
          <p:nvPr/>
        </p:nvSpPr>
        <p:spPr>
          <a:xfrm rot="10800000">
            <a:off x="4406503" y="5788906"/>
            <a:ext cx="609600" cy="585492"/>
          </a:xfrm>
          <a:prstGeom prst="ellipse">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solidFill>
                  <a:schemeClr val="bg1"/>
                </a:solidFill>
              </a:ln>
              <a:noFill/>
            </a:endParaRPr>
          </a:p>
        </p:txBody>
      </p:sp>
      <p:sp>
        <p:nvSpPr>
          <p:cNvPr id="36" name="Rectangle 35"/>
          <p:cNvSpPr/>
          <p:nvPr/>
        </p:nvSpPr>
        <p:spPr>
          <a:xfrm>
            <a:off x="6300670" y="4794518"/>
            <a:ext cx="2350323" cy="923330"/>
          </a:xfrm>
          <a:prstGeom prst="rect">
            <a:avLst/>
          </a:prstGeom>
          <a:noFill/>
        </p:spPr>
        <p:txBody>
          <a:bodyPr wrap="none" lIns="91440" tIns="45720" rIns="91440" bIns="45720">
            <a:spAutoFit/>
          </a:bodyPr>
          <a:lstStyle/>
          <a:p>
            <a:pPr algn="ctr"/>
            <a:r>
              <a:rPr lang="en-US" sz="54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ooper Black" panose="0208090404030B020404" pitchFamily="18" charset="0"/>
              </a:rPr>
              <a:t>Ankle</a:t>
            </a:r>
          </a:p>
        </p:txBody>
      </p:sp>
      <p:sp>
        <p:nvSpPr>
          <p:cNvPr id="26" name="Title 1"/>
          <p:cNvSpPr>
            <a:spLocks noGrp="1"/>
          </p:cNvSpPr>
          <p:nvPr>
            <p:ph type="title"/>
          </p:nvPr>
        </p:nvSpPr>
        <p:spPr>
          <a:xfrm>
            <a:off x="421393" y="-58058"/>
            <a:ext cx="8229600" cy="1143000"/>
          </a:xfrm>
        </p:spPr>
        <p:txBody>
          <a:bodyPr>
            <a:normAutofit fontScale="90000"/>
          </a:bodyPr>
          <a:lstStyle/>
          <a:p>
            <a:r>
              <a:rPr lang="en-US" sz="9600" b="1" dirty="0" smtClean="0">
                <a:ln w="17780" cap="flat" cmpd="sng" algn="ctr">
                  <a:solidFill>
                    <a:srgbClr val="FFFFFF"/>
                  </a:solidFill>
                  <a:prstDash val="solid"/>
                  <a:miter lim="0"/>
                </a:ln>
                <a:solidFill>
                  <a:schemeClr val="bg1"/>
                </a:solidFill>
                <a:effectLst>
                  <a:outerShdw blurRad="50800" algn="tl">
                    <a:srgbClr val="000000"/>
                  </a:outerShdw>
                </a:effectLst>
                <a:latin typeface="Cooper Black" panose="0208090404030B020404" pitchFamily="18" charset="0"/>
                <a:ea typeface="Calibri"/>
                <a:cs typeface="Times New Roman"/>
              </a:rPr>
              <a:t>Side</a:t>
            </a:r>
            <a:endParaRPr lang="en-US" dirty="0">
              <a:latin typeface="Cooper Black" panose="0208090404030B020404" pitchFamily="18" charset="0"/>
            </a:endParaRPr>
          </a:p>
        </p:txBody>
      </p:sp>
      <p:sp>
        <p:nvSpPr>
          <p:cNvPr id="18" name="Rectangle 17"/>
          <p:cNvSpPr/>
          <p:nvPr/>
        </p:nvSpPr>
        <p:spPr>
          <a:xfrm>
            <a:off x="6546522" y="3418453"/>
            <a:ext cx="2443362" cy="923330"/>
          </a:xfrm>
          <a:prstGeom prst="rect">
            <a:avLst/>
          </a:prstGeom>
          <a:noFill/>
        </p:spPr>
        <p:txBody>
          <a:bodyPr wrap="none" lIns="91440" tIns="45720" rIns="91440" bIns="45720">
            <a:spAutoFit/>
          </a:bodyPr>
          <a:lstStyle/>
          <a:p>
            <a:pPr algn="ctr"/>
            <a:r>
              <a:rPr lang="en-US" sz="54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ooper Black" panose="0208090404030B020404" pitchFamily="18" charset="0"/>
              </a:rPr>
              <a:t>Elbow</a:t>
            </a:r>
          </a:p>
        </p:txBody>
      </p:sp>
      <p:cxnSp>
        <p:nvCxnSpPr>
          <p:cNvPr id="19" name="Straight Arrow Connector 18"/>
          <p:cNvCxnSpPr>
            <a:stCxn id="18" idx="1"/>
          </p:cNvCxnSpPr>
          <p:nvPr/>
        </p:nvCxnSpPr>
        <p:spPr>
          <a:xfrm flipH="1" flipV="1">
            <a:off x="5075083" y="3288830"/>
            <a:ext cx="1471439" cy="591288"/>
          </a:xfrm>
          <a:prstGeom prst="straightConnector1">
            <a:avLst/>
          </a:prstGeom>
          <a:ln>
            <a:solidFill>
              <a:schemeClr val="bg1"/>
            </a:solidFill>
            <a:tailEnd type="arrow"/>
          </a:ln>
        </p:spPr>
        <p:style>
          <a:lnRef idx="3">
            <a:schemeClr val="dk1"/>
          </a:lnRef>
          <a:fillRef idx="0">
            <a:schemeClr val="dk1"/>
          </a:fillRef>
          <a:effectRef idx="2">
            <a:schemeClr val="dk1"/>
          </a:effectRef>
          <a:fontRef idx="minor">
            <a:schemeClr val="tx1"/>
          </a:fontRef>
        </p:style>
      </p:cxnSp>
      <p:sp>
        <p:nvSpPr>
          <p:cNvPr id="20" name="Oval 19"/>
          <p:cNvSpPr/>
          <p:nvPr/>
        </p:nvSpPr>
        <p:spPr>
          <a:xfrm rot="10800000">
            <a:off x="4597283" y="3001645"/>
            <a:ext cx="631042" cy="457921"/>
          </a:xfrm>
          <a:prstGeom prst="ellipse">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solidFill>
                  <a:schemeClr val="bg1"/>
                </a:solidFill>
              </a:ln>
              <a:noFill/>
              <a:latin typeface="Cooper Black" panose="0208090404030B020404" pitchFamily="18" charset="0"/>
            </a:endParaRPr>
          </a:p>
        </p:txBody>
      </p:sp>
    </p:spTree>
    <p:extLst>
      <p:ext uri="{BB962C8B-B14F-4D97-AF65-F5344CB8AC3E}">
        <p14:creationId xmlns:p14="http://schemas.microsoft.com/office/powerpoint/2010/main" val="18629910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xit" presetSubtype="0" fill="hold" grpId="1" nodeType="withEffect">
                                  <p:stCondLst>
                                    <p:cond delay="0"/>
                                  </p:stCondLst>
                                  <p:childTnLst>
                                    <p:set>
                                      <p:cBhvr>
                                        <p:cTn id="16" dur="1" fill="hold">
                                          <p:stCondLst>
                                            <p:cond delay="0"/>
                                          </p:stCondLst>
                                        </p:cTn>
                                        <p:tgtEl>
                                          <p:spTgt spid="12"/>
                                        </p:tgtEl>
                                        <p:attrNameLst>
                                          <p:attrName>style.visibility</p:attrName>
                                        </p:attrNameLst>
                                      </p:cBhvr>
                                      <p:to>
                                        <p:strVal val="hidden"/>
                                      </p:to>
                                    </p:set>
                                  </p:childTnLst>
                                </p:cTn>
                              </p:par>
                              <p:par>
                                <p:cTn id="17" presetID="1" presetClass="entr" presetSubtype="0"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4"/>
                                        </p:tgtEl>
                                        <p:attrNameLst>
                                          <p:attrName>style.visibility</p:attrName>
                                        </p:attrNameLst>
                                      </p:cBhvr>
                                      <p:to>
                                        <p:strVal val="visible"/>
                                      </p:to>
                                    </p:set>
                                  </p:childTnLst>
                                </p:cTn>
                              </p:par>
                              <p:par>
                                <p:cTn id="25" presetID="1" presetClass="exit" presetSubtype="0" fill="hold" grpId="1" nodeType="withEffect">
                                  <p:stCondLst>
                                    <p:cond delay="0"/>
                                  </p:stCondLst>
                                  <p:childTnLst>
                                    <p:set>
                                      <p:cBhvr>
                                        <p:cTn id="26" dur="1" fill="hold">
                                          <p:stCondLst>
                                            <p:cond delay="0"/>
                                          </p:stCondLst>
                                        </p:cTn>
                                        <p:tgtEl>
                                          <p:spTgt spid="22"/>
                                        </p:tgtEl>
                                        <p:attrNameLst>
                                          <p:attrName>style.visibility</p:attrName>
                                        </p:attrNameLst>
                                      </p:cBhvr>
                                      <p:to>
                                        <p:strVal val="hidden"/>
                                      </p:to>
                                    </p:set>
                                  </p:childTnLst>
                                </p:cTn>
                              </p:par>
                              <p:par>
                                <p:cTn id="27" presetID="1" presetClass="entr" presetSubtype="0" fill="hold" grpId="0" nodeType="withEffect">
                                  <p:stCondLst>
                                    <p:cond delay="0"/>
                                  </p:stCondLst>
                                  <p:childTnLst>
                                    <p:set>
                                      <p:cBhvr>
                                        <p:cTn id="28" dur="1" fill="hold">
                                          <p:stCondLst>
                                            <p:cond delay="0"/>
                                          </p:stCondLst>
                                        </p:cTn>
                                        <p:tgtEl>
                                          <p:spTgt spid="2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9"/>
                                        </p:tgtEl>
                                        <p:attrNameLst>
                                          <p:attrName>style.visibility</p:attrName>
                                        </p:attrNameLst>
                                      </p:cBhvr>
                                      <p:to>
                                        <p:strVal val="visible"/>
                                      </p:to>
                                    </p:set>
                                  </p:childTnLst>
                                </p:cTn>
                              </p:par>
                              <p:par>
                                <p:cTn id="35" presetID="1" presetClass="exit" presetSubtype="0" fill="hold" grpId="1" nodeType="withEffect">
                                  <p:stCondLst>
                                    <p:cond delay="0"/>
                                  </p:stCondLst>
                                  <p:childTnLst>
                                    <p:set>
                                      <p:cBhvr>
                                        <p:cTn id="36" dur="1" fill="hold">
                                          <p:stCondLst>
                                            <p:cond delay="0"/>
                                          </p:stCondLst>
                                        </p:cTn>
                                        <p:tgtEl>
                                          <p:spTgt spid="28"/>
                                        </p:tgtEl>
                                        <p:attrNameLst>
                                          <p:attrName>style.visibility</p:attrName>
                                        </p:attrNameLst>
                                      </p:cBhvr>
                                      <p:to>
                                        <p:strVal val="hidden"/>
                                      </p:to>
                                    </p:set>
                                  </p:childTnLst>
                                </p:cTn>
                              </p:par>
                              <p:par>
                                <p:cTn id="37" presetID="1" presetClass="entr" presetSubtype="0" fill="hold" grpId="0" nodeType="withEffect">
                                  <p:stCondLst>
                                    <p:cond delay="0"/>
                                  </p:stCondLst>
                                  <p:childTnLst>
                                    <p:set>
                                      <p:cBhvr>
                                        <p:cTn id="38" dur="1" fill="hold">
                                          <p:stCondLst>
                                            <p:cond delay="0"/>
                                          </p:stCondLst>
                                        </p:cTn>
                                        <p:tgtEl>
                                          <p:spTgt spid="30"/>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36"/>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xit" presetSubtype="0" fill="hold" grpId="1" nodeType="clickEffect">
                                  <p:stCondLst>
                                    <p:cond delay="0"/>
                                  </p:stCondLst>
                                  <p:childTnLst>
                                    <p:set>
                                      <p:cBhvr>
                                        <p:cTn id="44" dur="1" fill="hold">
                                          <p:stCondLst>
                                            <p:cond delay="0"/>
                                          </p:stCondLst>
                                        </p:cTn>
                                        <p:tgtEl>
                                          <p:spTgt spid="36"/>
                                        </p:tgtEl>
                                        <p:attrNameLst>
                                          <p:attrName>style.visibility</p:attrName>
                                        </p:attrNameLst>
                                      </p:cBhvr>
                                      <p:to>
                                        <p:strVal val="hidden"/>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2" nodeType="clickEffect">
                                  <p:stCondLst>
                                    <p:cond delay="0"/>
                                  </p:stCondLst>
                                  <p:childTnLst>
                                    <p:set>
                                      <p:cBhvr>
                                        <p:cTn id="48" dur="1" fill="hold">
                                          <p:stCondLst>
                                            <p:cond delay="0"/>
                                          </p:stCondLst>
                                        </p:cTn>
                                        <p:tgtEl>
                                          <p:spTgt spid="12"/>
                                        </p:tgtEl>
                                        <p:attrNameLst>
                                          <p:attrName>style.visibility</p:attrName>
                                        </p:attrNameLst>
                                      </p:cBhvr>
                                      <p:to>
                                        <p:strVal val="visible"/>
                                      </p:to>
                                    </p:set>
                                  </p:childTnLst>
                                </p:cTn>
                              </p:par>
                              <p:par>
                                <p:cTn id="49" presetID="1" presetClass="entr" presetSubtype="0" fill="hold" grpId="2" nodeType="withEffect">
                                  <p:stCondLst>
                                    <p:cond delay="0"/>
                                  </p:stCondLst>
                                  <p:childTnLst>
                                    <p:set>
                                      <p:cBhvr>
                                        <p:cTn id="50" dur="1" fill="hold">
                                          <p:stCondLst>
                                            <p:cond delay="0"/>
                                          </p:stCondLst>
                                        </p:cTn>
                                        <p:tgtEl>
                                          <p:spTgt spid="22"/>
                                        </p:tgtEl>
                                        <p:attrNameLst>
                                          <p:attrName>style.visibility</p:attrName>
                                        </p:attrNameLst>
                                      </p:cBhvr>
                                      <p:to>
                                        <p:strVal val="visible"/>
                                      </p:to>
                                    </p:set>
                                  </p:childTnLst>
                                </p:cTn>
                              </p:par>
                              <p:par>
                                <p:cTn id="51" presetID="1" presetClass="entr" presetSubtype="0" fill="hold" grpId="2" nodeType="withEffect">
                                  <p:stCondLst>
                                    <p:cond delay="0"/>
                                  </p:stCondLst>
                                  <p:childTnLst>
                                    <p:set>
                                      <p:cBhvr>
                                        <p:cTn id="52" dur="1" fill="hold">
                                          <p:stCondLst>
                                            <p:cond delay="0"/>
                                          </p:stCondLst>
                                        </p:cTn>
                                        <p:tgtEl>
                                          <p:spTgt spid="28"/>
                                        </p:tgtEl>
                                        <p:attrNameLst>
                                          <p:attrName>style.visibility</p:attrName>
                                        </p:attrNameLst>
                                      </p:cBhvr>
                                      <p:to>
                                        <p:strVal val="visible"/>
                                      </p:to>
                                    </p:set>
                                  </p:childTnLst>
                                </p:cTn>
                              </p:par>
                              <p:par>
                                <p:cTn id="53" presetID="1" presetClass="entr" presetSubtype="0" fill="hold" grpId="2" nodeType="withEffect">
                                  <p:stCondLst>
                                    <p:cond delay="0"/>
                                  </p:stCondLst>
                                  <p:childTnLst>
                                    <p:set>
                                      <p:cBhvr>
                                        <p:cTn id="54" dur="1" fill="hold">
                                          <p:stCondLst>
                                            <p:cond delay="0"/>
                                          </p:stCondLst>
                                        </p:cTn>
                                        <p:tgtEl>
                                          <p:spTgt spid="36"/>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18"/>
                                        </p:tgtEl>
                                        <p:attrNameLst>
                                          <p:attrName>style.visibility</p:attrName>
                                        </p:attrNameLst>
                                      </p:cBhvr>
                                      <p:to>
                                        <p:strVal val="visible"/>
                                      </p:to>
                                    </p:set>
                                  </p:childTnLst>
                                </p:cTn>
                              </p:par>
                              <p:par>
                                <p:cTn id="57" presetID="1" presetClass="exit" presetSubtype="0" fill="hold" grpId="1" nodeType="withEffect">
                                  <p:stCondLst>
                                    <p:cond delay="0"/>
                                  </p:stCondLst>
                                  <p:childTnLst>
                                    <p:set>
                                      <p:cBhvr>
                                        <p:cTn id="58" dur="1" fill="hold">
                                          <p:stCondLst>
                                            <p:cond delay="0"/>
                                          </p:stCondLst>
                                        </p:cTn>
                                        <p:tgtEl>
                                          <p:spTgt spid="18"/>
                                        </p:tgtEl>
                                        <p:attrNameLst>
                                          <p:attrName>style.visibility</p:attrName>
                                        </p:attrNameLst>
                                      </p:cBhvr>
                                      <p:to>
                                        <p:strVal val="hidden"/>
                                      </p:to>
                                    </p:set>
                                  </p:childTnLst>
                                </p:cTn>
                              </p:par>
                              <p:par>
                                <p:cTn id="59" presetID="1" presetClass="entr" presetSubtype="0" fill="hold" grpId="2" nodeType="withEffect">
                                  <p:stCondLst>
                                    <p:cond delay="0"/>
                                  </p:stCondLst>
                                  <p:childTnLst>
                                    <p:set>
                                      <p:cBhvr>
                                        <p:cTn id="60" dur="1" fill="hold">
                                          <p:stCondLst>
                                            <p:cond delay="0"/>
                                          </p:stCondLst>
                                        </p:cTn>
                                        <p:tgtEl>
                                          <p:spTgt spid="18"/>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19"/>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p:bldP spid="12" grpId="1"/>
      <p:bldP spid="12" grpId="2"/>
      <p:bldP spid="14" grpId="0" animBg="1"/>
      <p:bldP spid="22" grpId="0"/>
      <p:bldP spid="22" grpId="1"/>
      <p:bldP spid="22" grpId="2"/>
      <p:bldP spid="25" grpId="0" animBg="1"/>
      <p:bldP spid="28" grpId="0"/>
      <p:bldP spid="28" grpId="1"/>
      <p:bldP spid="28" grpId="2"/>
      <p:bldP spid="30" grpId="0" animBg="1"/>
      <p:bldP spid="36" grpId="0"/>
      <p:bldP spid="36" grpId="1"/>
      <p:bldP spid="36" grpId="2"/>
      <p:bldP spid="18" grpId="0"/>
      <p:bldP spid="18" grpId="1"/>
      <p:bldP spid="18" grpId="2"/>
      <p:bldP spid="20"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Pep Summit\Tucson Workshop\Lesson 13\Child Standing Side.eps"/>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848760" y="1219200"/>
            <a:ext cx="1374866" cy="5239658"/>
          </a:xfrm>
          <a:prstGeom prst="rect">
            <a:avLst/>
          </a:prstGeom>
          <a:noFill/>
          <a:extLst>
            <a:ext uri="{909E8E84-426E-40DD-AFC4-6F175D3DCCD1}">
              <a14:hiddenFill xmlns:a14="http://schemas.microsoft.com/office/drawing/2010/main">
                <a:solidFill>
                  <a:srgbClr val="FFFFFF"/>
                </a:solidFill>
              </a14:hiddenFill>
            </a:ext>
          </a:extLst>
        </p:spPr>
      </p:pic>
      <p:sp>
        <p:nvSpPr>
          <p:cNvPr id="26" name="Title 1"/>
          <p:cNvSpPr>
            <a:spLocks noGrp="1"/>
          </p:cNvSpPr>
          <p:nvPr>
            <p:ph type="title"/>
          </p:nvPr>
        </p:nvSpPr>
        <p:spPr>
          <a:xfrm>
            <a:off x="421393" y="-58058"/>
            <a:ext cx="8229600" cy="1143000"/>
          </a:xfrm>
        </p:spPr>
        <p:txBody>
          <a:bodyPr>
            <a:normAutofit fontScale="90000"/>
          </a:bodyPr>
          <a:lstStyle/>
          <a:p>
            <a:r>
              <a:rPr lang="en-US" sz="9600" b="1" dirty="0" smtClean="0">
                <a:ln w="17780" cap="flat" cmpd="sng" algn="ctr">
                  <a:solidFill>
                    <a:srgbClr val="FFFFFF"/>
                  </a:solidFill>
                  <a:prstDash val="solid"/>
                  <a:miter lim="0"/>
                </a:ln>
                <a:solidFill>
                  <a:schemeClr val="bg1"/>
                </a:solidFill>
                <a:effectLst>
                  <a:outerShdw blurRad="50800" algn="tl">
                    <a:srgbClr val="000000"/>
                  </a:outerShdw>
                </a:effectLst>
                <a:latin typeface="Cooper Black" panose="0208090404030B020404" pitchFamily="18" charset="0"/>
                <a:ea typeface="Calibri"/>
                <a:cs typeface="Times New Roman"/>
              </a:rPr>
              <a:t>Side</a:t>
            </a:r>
            <a:endParaRPr lang="en-US" dirty="0">
              <a:latin typeface="Cooper Black" panose="0208090404030B020404" pitchFamily="18" charset="0"/>
            </a:endParaRPr>
          </a:p>
        </p:txBody>
      </p:sp>
    </p:spTree>
    <p:extLst>
      <p:ext uri="{BB962C8B-B14F-4D97-AF65-F5344CB8AC3E}">
        <p14:creationId xmlns:p14="http://schemas.microsoft.com/office/powerpoint/2010/main" val="120275610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5"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2438400"/>
            <a:ext cx="8807451" cy="2910288"/>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a:extLst/>
        </p:spPr>
      </p:pic>
      <p:sp>
        <p:nvSpPr>
          <p:cNvPr id="8" name="Title 1"/>
          <p:cNvSpPr>
            <a:spLocks noGrp="1"/>
          </p:cNvSpPr>
          <p:nvPr>
            <p:ph type="title"/>
          </p:nvPr>
        </p:nvSpPr>
        <p:spPr>
          <a:xfrm>
            <a:off x="507206" y="655638"/>
            <a:ext cx="8229600" cy="1143000"/>
          </a:xfrm>
        </p:spPr>
        <p:txBody>
          <a:bodyPr>
            <a:normAutofit fontScale="90000"/>
          </a:bodyPr>
          <a:lstStyle/>
          <a:p>
            <a:r>
              <a:rPr lang="en-US" sz="9600" b="1" dirty="0" smtClean="0">
                <a:ln w="17780" cap="flat" cmpd="sng" algn="ctr">
                  <a:solidFill>
                    <a:srgbClr val="FFFFFF"/>
                  </a:solidFill>
                  <a:prstDash val="solid"/>
                  <a:miter lim="0"/>
                </a:ln>
                <a:solidFill>
                  <a:schemeClr val="bg1"/>
                </a:solidFill>
                <a:effectLst>
                  <a:outerShdw blurRad="50800" algn="tl">
                    <a:srgbClr val="000000"/>
                  </a:outerShdw>
                </a:effectLst>
                <a:latin typeface="Cooper Black" panose="0208090404030B020404" pitchFamily="18" charset="0"/>
                <a:ea typeface="Calibri"/>
                <a:cs typeface="Times New Roman"/>
              </a:rPr>
              <a:t>Side</a:t>
            </a:r>
            <a:endParaRPr lang="en-US" dirty="0">
              <a:latin typeface="Cooper Black" panose="0208090404030B020404" pitchFamily="18" charset="0"/>
            </a:endParaRPr>
          </a:p>
        </p:txBody>
      </p:sp>
    </p:spTree>
    <p:extLst>
      <p:ext uri="{BB962C8B-B14F-4D97-AF65-F5344CB8AC3E}">
        <p14:creationId xmlns:p14="http://schemas.microsoft.com/office/powerpoint/2010/main" val="357511848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274638"/>
            <a:ext cx="8229600" cy="1143000"/>
          </a:xfrm>
        </p:spPr>
        <p:txBody>
          <a:bodyPr>
            <a:normAutofit fontScale="90000"/>
          </a:bodyPr>
          <a:lstStyle/>
          <a:p>
            <a:r>
              <a:rPr lang="en-US" sz="9600" b="1" dirty="0" smtClean="0">
                <a:ln w="17780" cap="flat" cmpd="sng" algn="ctr">
                  <a:solidFill>
                    <a:srgbClr val="FFFFFF"/>
                  </a:solidFill>
                  <a:prstDash val="solid"/>
                  <a:miter lim="0"/>
                </a:ln>
                <a:solidFill>
                  <a:schemeClr val="bg1"/>
                </a:solidFill>
                <a:effectLst>
                  <a:outerShdw blurRad="50800" algn="tl">
                    <a:srgbClr val="000000"/>
                  </a:outerShdw>
                </a:effectLst>
                <a:latin typeface="Cooper Black" panose="0208090404030B020404" pitchFamily="18" charset="0"/>
                <a:ea typeface="Calibri"/>
                <a:cs typeface="Times New Roman"/>
              </a:rPr>
              <a:t>Side</a:t>
            </a:r>
            <a:endParaRPr lang="en-US" dirty="0">
              <a:latin typeface="Cooper Black" panose="0208090404030B020404" pitchFamily="18" charset="0"/>
            </a:endParaRPr>
          </a:p>
        </p:txBody>
      </p:sp>
      <p:pic>
        <p:nvPicPr>
          <p:cNvPr id="614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02361" y="1981200"/>
            <a:ext cx="2310008" cy="1698825"/>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a:extLst/>
        </p:spPr>
      </p:pic>
      <p:grpSp>
        <p:nvGrpSpPr>
          <p:cNvPr id="9" name="Group 8"/>
          <p:cNvGrpSpPr>
            <a:grpSpLocks noChangeAspect="1"/>
          </p:cNvGrpSpPr>
          <p:nvPr/>
        </p:nvGrpSpPr>
        <p:grpSpPr bwMode="auto">
          <a:xfrm>
            <a:off x="5715000" y="1981200"/>
            <a:ext cx="2443065" cy="1618458"/>
            <a:chOff x="480" y="176"/>
            <a:chExt cx="1271" cy="842"/>
          </a:xfrm>
        </p:grpSpPr>
        <p:sp>
          <p:nvSpPr>
            <p:cNvPr id="10" name="AutoShape 7"/>
            <p:cNvSpPr>
              <a:spLocks noChangeAspect="1" noChangeArrowheads="1" noTextEdit="1"/>
            </p:cNvSpPr>
            <p:nvPr/>
          </p:nvSpPr>
          <p:spPr bwMode="auto">
            <a:xfrm>
              <a:off x="480" y="176"/>
              <a:ext cx="1271" cy="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6153"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0" y="176"/>
              <a:ext cx="1270" cy="844"/>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a:extLst/>
          </p:spPr>
        </p:pic>
      </p:grpSp>
      <p:grpSp>
        <p:nvGrpSpPr>
          <p:cNvPr id="12" name="Group 12"/>
          <p:cNvGrpSpPr>
            <a:grpSpLocks noChangeAspect="1"/>
          </p:cNvGrpSpPr>
          <p:nvPr/>
        </p:nvGrpSpPr>
        <p:grpSpPr bwMode="auto">
          <a:xfrm>
            <a:off x="2840037" y="4467810"/>
            <a:ext cx="3463925" cy="1692275"/>
            <a:chOff x="864" y="2736"/>
            <a:chExt cx="2182" cy="1066"/>
          </a:xfrm>
        </p:grpSpPr>
        <p:sp>
          <p:nvSpPr>
            <p:cNvPr id="13" name="AutoShape 11"/>
            <p:cNvSpPr>
              <a:spLocks noChangeAspect="1" noChangeArrowheads="1" noTextEdit="1"/>
            </p:cNvSpPr>
            <p:nvPr/>
          </p:nvSpPr>
          <p:spPr bwMode="auto">
            <a:xfrm>
              <a:off x="864" y="2736"/>
              <a:ext cx="2182" cy="10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6157" name="Picture 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4" y="2736"/>
              <a:ext cx="2181" cy="1068"/>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a:extLst/>
          </p:spPr>
        </p:pic>
      </p:grpSp>
    </p:spTree>
    <p:extLst>
      <p:ext uri="{BB962C8B-B14F-4D97-AF65-F5344CB8AC3E}">
        <p14:creationId xmlns:p14="http://schemas.microsoft.com/office/powerpoint/2010/main" val="194430259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1685414"/>
            <a:ext cx="8229600" cy="2316162"/>
          </a:xfrm>
        </p:spPr>
        <p:txBody>
          <a:bodyPr>
            <a:normAutofit/>
          </a:bodyPr>
          <a:lstStyle/>
          <a:p>
            <a:r>
              <a:rPr lang="en-US" sz="9600" b="1" dirty="0" smtClean="0">
                <a:ln w="17780" cap="flat" cmpd="sng" algn="ctr">
                  <a:solidFill>
                    <a:srgbClr val="FFFFFF"/>
                  </a:solidFill>
                  <a:prstDash val="solid"/>
                  <a:miter lim="0"/>
                </a:ln>
                <a:solidFill>
                  <a:schemeClr val="bg1"/>
                </a:solidFill>
                <a:effectLst>
                  <a:outerShdw blurRad="50800" algn="tl">
                    <a:srgbClr val="000000"/>
                  </a:outerShdw>
                </a:effectLst>
                <a:latin typeface="Cooper Black" panose="0208090404030B020404" pitchFamily="18" charset="0"/>
                <a:ea typeface="Calibri"/>
                <a:cs typeface="Times New Roman"/>
              </a:rPr>
              <a:t>Body Shapes</a:t>
            </a:r>
            <a:endParaRPr lang="en-US" dirty="0">
              <a:latin typeface="Cooper Black" panose="0208090404030B020404" pitchFamily="18" charset="0"/>
            </a:endParaRPr>
          </a:p>
        </p:txBody>
      </p:sp>
      <p:grpSp>
        <p:nvGrpSpPr>
          <p:cNvPr id="5" name="Group 8"/>
          <p:cNvGrpSpPr>
            <a:grpSpLocks noChangeAspect="1"/>
          </p:cNvGrpSpPr>
          <p:nvPr/>
        </p:nvGrpSpPr>
        <p:grpSpPr bwMode="auto">
          <a:xfrm>
            <a:off x="609600" y="756338"/>
            <a:ext cx="2065324" cy="1003001"/>
            <a:chOff x="1748" y="1651"/>
            <a:chExt cx="2263" cy="1099"/>
          </a:xfrm>
        </p:grpSpPr>
        <p:sp>
          <p:nvSpPr>
            <p:cNvPr id="6" name="AutoShape 7"/>
            <p:cNvSpPr>
              <a:spLocks noChangeAspect="1" noChangeArrowheads="1" noTextEdit="1"/>
            </p:cNvSpPr>
            <p:nvPr/>
          </p:nvSpPr>
          <p:spPr bwMode="auto">
            <a:xfrm>
              <a:off x="1749" y="1651"/>
              <a:ext cx="2262" cy="10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7"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48" y="1730"/>
              <a:ext cx="2261" cy="102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grpSp>
      <p:grpSp>
        <p:nvGrpSpPr>
          <p:cNvPr id="8" name="Group 7"/>
          <p:cNvGrpSpPr>
            <a:grpSpLocks noChangeAspect="1"/>
          </p:cNvGrpSpPr>
          <p:nvPr/>
        </p:nvGrpSpPr>
        <p:grpSpPr bwMode="auto">
          <a:xfrm>
            <a:off x="5335426" y="5455493"/>
            <a:ext cx="1296563" cy="1141549"/>
            <a:chOff x="3792" y="2160"/>
            <a:chExt cx="1447" cy="1274"/>
          </a:xfrm>
        </p:grpSpPr>
        <p:sp>
          <p:nvSpPr>
            <p:cNvPr id="9" name="AutoShape 11"/>
            <p:cNvSpPr>
              <a:spLocks noChangeAspect="1" noTextEdit="1"/>
            </p:cNvSpPr>
            <p:nvPr/>
          </p:nvSpPr>
          <p:spPr bwMode="auto">
            <a:xfrm>
              <a:off x="3792" y="2160"/>
              <a:ext cx="1447" cy="1274"/>
            </a:xfrm>
            <a:prstGeom prst="rect">
              <a:avLst/>
            </a:prstGeom>
            <a:solidFill>
              <a:srgbClr val="EDEDED"/>
            </a:solidFill>
            <a:ln w="190500" cap="rnd" cmpd="sng" algn="ctr">
              <a:solidFill>
                <a:srgbClr val="FFFFFF"/>
              </a:solidFill>
              <a:prstDash val="solid"/>
              <a:miter lim="800000"/>
              <a:headEnd type="none" w="med" len="med"/>
              <a:tailEnd type="none" w="med" len="med"/>
            </a:ln>
            <a:effectLst>
              <a:outerShdw blurRad="50000" algn="tl" rotWithShape="0">
                <a:srgbClr val="000000">
                  <a:alpha val="40999"/>
                </a:srgbClr>
              </a:outerShdw>
            </a:effectLst>
          </p:spPr>
          <p:txBody>
            <a:bodyPr vert="horz" wrap="square" lIns="91440" tIns="45720" rIns="91440" bIns="45720" numCol="1" anchor="t" anchorCtr="0" compatLnSpc="1">
              <a:prstTxWarp prst="textNoShape">
                <a:avLst/>
              </a:prstTxWarp>
            </a:bodyPr>
            <a:lstStyle/>
            <a:p>
              <a:endParaRPr lang="en-US"/>
            </a:p>
          </p:txBody>
        </p:sp>
        <p:pic>
          <p:nvPicPr>
            <p:cNvPr id="10" name="Picture 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92" y="2160"/>
              <a:ext cx="1446" cy="127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grpSp>
      <p:pic>
        <p:nvPicPr>
          <p:cNvPr id="11"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26289" y="5523069"/>
            <a:ext cx="1502569" cy="110501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grpSp>
        <p:nvGrpSpPr>
          <p:cNvPr id="12" name="Group 11"/>
          <p:cNvGrpSpPr>
            <a:grpSpLocks noChangeAspect="1"/>
          </p:cNvGrpSpPr>
          <p:nvPr/>
        </p:nvGrpSpPr>
        <p:grpSpPr bwMode="auto">
          <a:xfrm>
            <a:off x="6742823" y="846447"/>
            <a:ext cx="1589117" cy="1052743"/>
            <a:chOff x="480" y="176"/>
            <a:chExt cx="1271" cy="842"/>
          </a:xfrm>
        </p:grpSpPr>
        <p:sp>
          <p:nvSpPr>
            <p:cNvPr id="13" name="AutoShape 7"/>
            <p:cNvSpPr>
              <a:spLocks noChangeAspect="1" noChangeArrowheads="1" noTextEdit="1"/>
            </p:cNvSpPr>
            <p:nvPr/>
          </p:nvSpPr>
          <p:spPr bwMode="auto">
            <a:xfrm>
              <a:off x="480" y="176"/>
              <a:ext cx="1271" cy="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4" name="Picture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80" y="176"/>
              <a:ext cx="1270" cy="84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grpSp>
      <p:grpSp>
        <p:nvGrpSpPr>
          <p:cNvPr id="15" name="Group 12"/>
          <p:cNvGrpSpPr>
            <a:grpSpLocks noChangeAspect="1"/>
          </p:cNvGrpSpPr>
          <p:nvPr/>
        </p:nvGrpSpPr>
        <p:grpSpPr bwMode="auto">
          <a:xfrm>
            <a:off x="5257800" y="3926383"/>
            <a:ext cx="2039867" cy="996562"/>
            <a:chOff x="864" y="2736"/>
            <a:chExt cx="2182" cy="1066"/>
          </a:xfrm>
        </p:grpSpPr>
        <p:sp>
          <p:nvSpPr>
            <p:cNvPr id="16" name="AutoShape 11"/>
            <p:cNvSpPr>
              <a:spLocks noChangeAspect="1" noChangeArrowheads="1" noTextEdit="1"/>
            </p:cNvSpPr>
            <p:nvPr/>
          </p:nvSpPr>
          <p:spPr bwMode="auto">
            <a:xfrm>
              <a:off x="864" y="2736"/>
              <a:ext cx="2182" cy="10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7" name="Picture 1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64" y="2736"/>
              <a:ext cx="2181" cy="106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grpSp>
      <p:grpSp>
        <p:nvGrpSpPr>
          <p:cNvPr id="18" name="Group 8"/>
          <p:cNvGrpSpPr>
            <a:grpSpLocks noChangeAspect="1"/>
          </p:cNvGrpSpPr>
          <p:nvPr/>
        </p:nvGrpSpPr>
        <p:grpSpPr bwMode="auto">
          <a:xfrm>
            <a:off x="3810000" y="535884"/>
            <a:ext cx="2174928" cy="1437747"/>
            <a:chOff x="1989" y="1571"/>
            <a:chExt cx="1782" cy="1178"/>
          </a:xfrm>
        </p:grpSpPr>
        <p:sp>
          <p:nvSpPr>
            <p:cNvPr id="19" name="AutoShape 7"/>
            <p:cNvSpPr>
              <a:spLocks noChangeAspect="1" noChangeArrowheads="1" noTextEdit="1"/>
            </p:cNvSpPr>
            <p:nvPr/>
          </p:nvSpPr>
          <p:spPr bwMode="auto">
            <a:xfrm>
              <a:off x="1989" y="1571"/>
              <a:ext cx="1782" cy="11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0" name="Picture 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989" y="1571"/>
              <a:ext cx="1781" cy="118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grpSp>
      <p:grpSp>
        <p:nvGrpSpPr>
          <p:cNvPr id="21" name="Group 20"/>
          <p:cNvGrpSpPr>
            <a:grpSpLocks noChangeAspect="1"/>
          </p:cNvGrpSpPr>
          <p:nvPr/>
        </p:nvGrpSpPr>
        <p:grpSpPr bwMode="auto">
          <a:xfrm>
            <a:off x="1796957" y="3885251"/>
            <a:ext cx="1981728" cy="1110094"/>
            <a:chOff x="2976" y="2400"/>
            <a:chExt cx="1783" cy="857"/>
          </a:xfrm>
        </p:grpSpPr>
        <p:sp>
          <p:nvSpPr>
            <p:cNvPr id="22" name="AutoShape 11"/>
            <p:cNvSpPr>
              <a:spLocks noChangeAspect="1" noChangeArrowheads="1" noTextEdit="1"/>
            </p:cNvSpPr>
            <p:nvPr/>
          </p:nvSpPr>
          <p:spPr bwMode="auto">
            <a:xfrm>
              <a:off x="2976" y="2400"/>
              <a:ext cx="1783" cy="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3" name="Picture 1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976" y="2400"/>
              <a:ext cx="1782" cy="85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grpSp>
    </p:spTree>
    <p:extLst>
      <p:ext uri="{BB962C8B-B14F-4D97-AF65-F5344CB8AC3E}">
        <p14:creationId xmlns:p14="http://schemas.microsoft.com/office/powerpoint/2010/main" val="423077730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274638"/>
            <a:ext cx="8229600" cy="1143000"/>
          </a:xfrm>
        </p:spPr>
        <p:txBody>
          <a:bodyPr>
            <a:normAutofit fontScale="90000"/>
          </a:bodyPr>
          <a:lstStyle/>
          <a:p>
            <a:r>
              <a:rPr lang="en-US" sz="9600" b="1" dirty="0" smtClean="0">
                <a:ln w="17780" cap="flat" cmpd="sng" algn="ctr">
                  <a:solidFill>
                    <a:srgbClr val="FFFFFF"/>
                  </a:solidFill>
                  <a:prstDash val="solid"/>
                  <a:miter lim="0"/>
                </a:ln>
                <a:solidFill>
                  <a:schemeClr val="bg1"/>
                </a:solidFill>
                <a:effectLst>
                  <a:outerShdw blurRad="50800" algn="tl">
                    <a:srgbClr val="000000"/>
                  </a:outerShdw>
                </a:effectLst>
                <a:latin typeface="Cooper Black" panose="0208090404030B020404" pitchFamily="18" charset="0"/>
                <a:ea typeface="Calibri"/>
                <a:cs typeface="Times New Roman"/>
              </a:rPr>
              <a:t>Side</a:t>
            </a:r>
            <a:endParaRPr lang="en-US" dirty="0">
              <a:latin typeface="Cooper Black" panose="0208090404030B020404" pitchFamily="18" charset="0"/>
            </a:endParaRPr>
          </a:p>
        </p:txBody>
      </p:sp>
      <p:pic>
        <p:nvPicPr>
          <p:cNvPr id="614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02361" y="1981200"/>
            <a:ext cx="2310008" cy="1698825"/>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a:extLst/>
        </p:spPr>
      </p:pic>
      <p:grpSp>
        <p:nvGrpSpPr>
          <p:cNvPr id="9" name="Group 8"/>
          <p:cNvGrpSpPr>
            <a:grpSpLocks noChangeAspect="1"/>
          </p:cNvGrpSpPr>
          <p:nvPr/>
        </p:nvGrpSpPr>
        <p:grpSpPr bwMode="auto">
          <a:xfrm>
            <a:off x="5715000" y="1981200"/>
            <a:ext cx="2443065" cy="1618458"/>
            <a:chOff x="480" y="176"/>
            <a:chExt cx="1271" cy="842"/>
          </a:xfrm>
        </p:grpSpPr>
        <p:sp>
          <p:nvSpPr>
            <p:cNvPr id="10" name="AutoShape 7"/>
            <p:cNvSpPr>
              <a:spLocks noChangeAspect="1" noChangeArrowheads="1" noTextEdit="1"/>
            </p:cNvSpPr>
            <p:nvPr/>
          </p:nvSpPr>
          <p:spPr bwMode="auto">
            <a:xfrm>
              <a:off x="480" y="176"/>
              <a:ext cx="1271" cy="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6153"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0" y="176"/>
              <a:ext cx="1270" cy="844"/>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a:extLst/>
          </p:spPr>
        </p:pic>
      </p:grpSp>
      <p:grpSp>
        <p:nvGrpSpPr>
          <p:cNvPr id="12" name="Group 12"/>
          <p:cNvGrpSpPr>
            <a:grpSpLocks noChangeAspect="1"/>
          </p:cNvGrpSpPr>
          <p:nvPr/>
        </p:nvGrpSpPr>
        <p:grpSpPr bwMode="auto">
          <a:xfrm>
            <a:off x="2840037" y="4467810"/>
            <a:ext cx="3463925" cy="1692275"/>
            <a:chOff x="864" y="2736"/>
            <a:chExt cx="2182" cy="1066"/>
          </a:xfrm>
        </p:grpSpPr>
        <p:sp>
          <p:nvSpPr>
            <p:cNvPr id="13" name="AutoShape 11"/>
            <p:cNvSpPr>
              <a:spLocks noChangeAspect="1" noChangeArrowheads="1" noTextEdit="1"/>
            </p:cNvSpPr>
            <p:nvPr/>
          </p:nvSpPr>
          <p:spPr bwMode="auto">
            <a:xfrm>
              <a:off x="864" y="2736"/>
              <a:ext cx="2182" cy="10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6157" name="Picture 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4" y="2736"/>
              <a:ext cx="2181" cy="1068"/>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a:extLst/>
          </p:spPr>
        </p:pic>
      </p:grpSp>
    </p:spTree>
    <p:extLst>
      <p:ext uri="{BB962C8B-B14F-4D97-AF65-F5344CB8AC3E}">
        <p14:creationId xmlns:p14="http://schemas.microsoft.com/office/powerpoint/2010/main" val="13834018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utoShape 3"/>
          <p:cNvSpPr>
            <a:spLocks noChangeAspect="1" noChangeArrowheads="1" noTextEdit="1"/>
          </p:cNvSpPr>
          <p:nvPr/>
        </p:nvSpPr>
        <p:spPr bwMode="auto">
          <a:xfrm>
            <a:off x="1868102" y="2874963"/>
            <a:ext cx="3523048" cy="2382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8" name="Group 8"/>
          <p:cNvGrpSpPr>
            <a:grpSpLocks noChangeAspect="1"/>
          </p:cNvGrpSpPr>
          <p:nvPr/>
        </p:nvGrpSpPr>
        <p:grpSpPr bwMode="auto">
          <a:xfrm>
            <a:off x="990600" y="1778296"/>
            <a:ext cx="3317928" cy="2193333"/>
            <a:chOff x="1989" y="1571"/>
            <a:chExt cx="1782" cy="1178"/>
          </a:xfrm>
        </p:grpSpPr>
        <p:sp>
          <p:nvSpPr>
            <p:cNvPr id="9" name="AutoShape 7"/>
            <p:cNvSpPr>
              <a:spLocks noChangeAspect="1" noChangeArrowheads="1" noTextEdit="1"/>
            </p:cNvSpPr>
            <p:nvPr/>
          </p:nvSpPr>
          <p:spPr bwMode="auto">
            <a:xfrm>
              <a:off x="1989" y="1571"/>
              <a:ext cx="1782" cy="11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4105"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9" y="1571"/>
              <a:ext cx="1781" cy="1180"/>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a:extLst/>
          </p:spPr>
        </p:pic>
      </p:grpSp>
      <p:sp>
        <p:nvSpPr>
          <p:cNvPr id="12" name="Title 1"/>
          <p:cNvSpPr>
            <a:spLocks noGrp="1"/>
          </p:cNvSpPr>
          <p:nvPr>
            <p:ph type="title"/>
          </p:nvPr>
        </p:nvSpPr>
        <p:spPr/>
        <p:txBody>
          <a:bodyPr>
            <a:normAutofit fontScale="90000"/>
          </a:bodyPr>
          <a:lstStyle/>
          <a:p>
            <a:r>
              <a:rPr lang="en-US" sz="9600" b="1" dirty="0" smtClean="0">
                <a:ln w="17780" cap="flat" cmpd="sng" algn="ctr">
                  <a:solidFill>
                    <a:srgbClr val="FFFFFF"/>
                  </a:solidFill>
                  <a:prstDash val="solid"/>
                  <a:miter lim="0"/>
                </a:ln>
                <a:solidFill>
                  <a:schemeClr val="bg1"/>
                </a:solidFill>
                <a:effectLst>
                  <a:outerShdw blurRad="50800" algn="tl">
                    <a:srgbClr val="000000"/>
                  </a:outerShdw>
                </a:effectLst>
                <a:latin typeface="Cooper Black" panose="0208090404030B020404" pitchFamily="18" charset="0"/>
                <a:cs typeface="Times New Roman"/>
              </a:rPr>
              <a:t>Front</a:t>
            </a:r>
            <a:endParaRPr lang="en-US" dirty="0">
              <a:latin typeface="Cooper Black" panose="0208090404030B020404" pitchFamily="18" charset="0"/>
            </a:endParaRPr>
          </a:p>
        </p:txBody>
      </p:sp>
      <p:grpSp>
        <p:nvGrpSpPr>
          <p:cNvPr id="13" name="Group 12"/>
          <p:cNvGrpSpPr>
            <a:grpSpLocks noChangeAspect="1"/>
          </p:cNvGrpSpPr>
          <p:nvPr/>
        </p:nvGrpSpPr>
        <p:grpSpPr bwMode="auto">
          <a:xfrm>
            <a:off x="4953000" y="4114800"/>
            <a:ext cx="3317043" cy="1858090"/>
            <a:chOff x="2976" y="2400"/>
            <a:chExt cx="1783" cy="857"/>
          </a:xfrm>
        </p:grpSpPr>
        <p:sp>
          <p:nvSpPr>
            <p:cNvPr id="14" name="AutoShape 11"/>
            <p:cNvSpPr>
              <a:spLocks noChangeAspect="1" noChangeArrowheads="1" noTextEdit="1"/>
            </p:cNvSpPr>
            <p:nvPr/>
          </p:nvSpPr>
          <p:spPr bwMode="auto">
            <a:xfrm>
              <a:off x="2976" y="2400"/>
              <a:ext cx="1783" cy="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4109" name="Picture 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76" y="2400"/>
              <a:ext cx="1782" cy="859"/>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a:extLst/>
          </p:spPr>
        </p:pic>
      </p:grpSp>
    </p:spTree>
    <p:extLst>
      <p:ext uri="{BB962C8B-B14F-4D97-AF65-F5344CB8AC3E}">
        <p14:creationId xmlns:p14="http://schemas.microsoft.com/office/powerpoint/2010/main" val="43582004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274638"/>
            <a:ext cx="8229600" cy="1143000"/>
          </a:xfrm>
        </p:spPr>
        <p:txBody>
          <a:bodyPr>
            <a:normAutofit fontScale="90000"/>
          </a:bodyPr>
          <a:lstStyle/>
          <a:p>
            <a:r>
              <a:rPr lang="en-US" sz="9600" b="1" dirty="0" smtClean="0">
                <a:ln w="17780" cap="flat" cmpd="sng" algn="ctr">
                  <a:solidFill>
                    <a:srgbClr val="FFFFFF"/>
                  </a:solidFill>
                  <a:prstDash val="solid"/>
                  <a:miter lim="0"/>
                </a:ln>
                <a:solidFill>
                  <a:schemeClr val="bg1"/>
                </a:solidFill>
                <a:effectLst>
                  <a:outerShdw blurRad="50800" algn="tl">
                    <a:srgbClr val="000000"/>
                  </a:outerShdw>
                </a:effectLst>
                <a:latin typeface="Cooper Black" panose="0208090404030B020404" pitchFamily="18" charset="0"/>
                <a:ea typeface="Calibri"/>
                <a:cs typeface="Times New Roman"/>
              </a:rPr>
              <a:t>Side</a:t>
            </a:r>
            <a:endParaRPr lang="en-US" dirty="0">
              <a:latin typeface="Cooper Black" panose="0208090404030B020404" pitchFamily="18" charset="0"/>
            </a:endParaRPr>
          </a:p>
        </p:txBody>
      </p:sp>
      <p:pic>
        <p:nvPicPr>
          <p:cNvPr id="614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02361" y="1981200"/>
            <a:ext cx="2310008" cy="1698825"/>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a:extLst/>
        </p:spPr>
      </p:pic>
      <p:grpSp>
        <p:nvGrpSpPr>
          <p:cNvPr id="9" name="Group 8"/>
          <p:cNvGrpSpPr>
            <a:grpSpLocks noChangeAspect="1"/>
          </p:cNvGrpSpPr>
          <p:nvPr/>
        </p:nvGrpSpPr>
        <p:grpSpPr bwMode="auto">
          <a:xfrm>
            <a:off x="5715000" y="1981200"/>
            <a:ext cx="2443065" cy="1618458"/>
            <a:chOff x="480" y="176"/>
            <a:chExt cx="1271" cy="842"/>
          </a:xfrm>
        </p:grpSpPr>
        <p:sp>
          <p:nvSpPr>
            <p:cNvPr id="10" name="AutoShape 7"/>
            <p:cNvSpPr>
              <a:spLocks noChangeAspect="1" noChangeArrowheads="1" noTextEdit="1"/>
            </p:cNvSpPr>
            <p:nvPr/>
          </p:nvSpPr>
          <p:spPr bwMode="auto">
            <a:xfrm>
              <a:off x="480" y="176"/>
              <a:ext cx="1271" cy="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6153"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0" y="176"/>
              <a:ext cx="1270" cy="844"/>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a:extLst/>
          </p:spPr>
        </p:pic>
      </p:grpSp>
      <p:grpSp>
        <p:nvGrpSpPr>
          <p:cNvPr id="12" name="Group 12"/>
          <p:cNvGrpSpPr>
            <a:grpSpLocks noChangeAspect="1"/>
          </p:cNvGrpSpPr>
          <p:nvPr/>
        </p:nvGrpSpPr>
        <p:grpSpPr bwMode="auto">
          <a:xfrm>
            <a:off x="2840037" y="4467810"/>
            <a:ext cx="3463925" cy="1692275"/>
            <a:chOff x="864" y="2736"/>
            <a:chExt cx="2182" cy="1066"/>
          </a:xfrm>
        </p:grpSpPr>
        <p:sp>
          <p:nvSpPr>
            <p:cNvPr id="13" name="AutoShape 11"/>
            <p:cNvSpPr>
              <a:spLocks noChangeAspect="1" noChangeArrowheads="1" noTextEdit="1"/>
            </p:cNvSpPr>
            <p:nvPr/>
          </p:nvSpPr>
          <p:spPr bwMode="auto">
            <a:xfrm>
              <a:off x="864" y="2736"/>
              <a:ext cx="2182" cy="10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6157" name="Picture 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4" y="2736"/>
              <a:ext cx="2181" cy="1068"/>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a:extLst/>
          </p:spPr>
        </p:pic>
      </p:grpSp>
    </p:spTree>
    <p:extLst>
      <p:ext uri="{BB962C8B-B14F-4D97-AF65-F5344CB8AC3E}">
        <p14:creationId xmlns:p14="http://schemas.microsoft.com/office/powerpoint/2010/main" val="369436231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274638"/>
            <a:ext cx="8229600" cy="1143000"/>
          </a:xfrm>
        </p:spPr>
        <p:txBody>
          <a:bodyPr>
            <a:normAutofit fontScale="90000"/>
          </a:bodyPr>
          <a:lstStyle/>
          <a:p>
            <a:r>
              <a:rPr lang="en-US" sz="9600" b="1" dirty="0" smtClean="0">
                <a:ln w="17780" cap="flat" cmpd="sng" algn="ctr">
                  <a:solidFill>
                    <a:srgbClr val="FFFFFF"/>
                  </a:solidFill>
                  <a:prstDash val="solid"/>
                  <a:miter lim="0"/>
                </a:ln>
                <a:solidFill>
                  <a:schemeClr val="bg1"/>
                </a:solidFill>
                <a:effectLst>
                  <a:outerShdw blurRad="50800" algn="tl">
                    <a:srgbClr val="000000"/>
                  </a:outerShdw>
                </a:effectLst>
                <a:latin typeface="Cooper Black" panose="0208090404030B020404" pitchFamily="18" charset="0"/>
                <a:ea typeface="Calibri"/>
                <a:cs typeface="Times New Roman"/>
              </a:rPr>
              <a:t>Back</a:t>
            </a:r>
            <a:endParaRPr lang="en-US" dirty="0">
              <a:latin typeface="Cooper Black" panose="0208090404030B020404" pitchFamily="18" charset="0"/>
            </a:endParaRPr>
          </a:p>
        </p:txBody>
      </p:sp>
      <p:grpSp>
        <p:nvGrpSpPr>
          <p:cNvPr id="10" name="Group 8"/>
          <p:cNvGrpSpPr>
            <a:grpSpLocks noChangeAspect="1"/>
          </p:cNvGrpSpPr>
          <p:nvPr/>
        </p:nvGrpSpPr>
        <p:grpSpPr bwMode="auto">
          <a:xfrm>
            <a:off x="836268" y="1905000"/>
            <a:ext cx="4370804" cy="2122631"/>
            <a:chOff x="1748" y="1651"/>
            <a:chExt cx="2263" cy="1099"/>
          </a:xfrm>
        </p:grpSpPr>
        <p:sp>
          <p:nvSpPr>
            <p:cNvPr id="11" name="AutoShape 7"/>
            <p:cNvSpPr>
              <a:spLocks noChangeAspect="1" noChangeArrowheads="1" noTextEdit="1"/>
            </p:cNvSpPr>
            <p:nvPr/>
          </p:nvSpPr>
          <p:spPr bwMode="auto">
            <a:xfrm>
              <a:off x="1749" y="1651"/>
              <a:ext cx="2262" cy="10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057"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48" y="1730"/>
              <a:ext cx="2261" cy="1020"/>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a:extLst/>
          </p:spPr>
        </p:pic>
      </p:grpSp>
      <p:grpSp>
        <p:nvGrpSpPr>
          <p:cNvPr id="13" name="Group 12"/>
          <p:cNvGrpSpPr>
            <a:grpSpLocks noChangeAspect="1"/>
          </p:cNvGrpSpPr>
          <p:nvPr/>
        </p:nvGrpSpPr>
        <p:grpSpPr bwMode="auto">
          <a:xfrm>
            <a:off x="6019800" y="3429000"/>
            <a:ext cx="2297113" cy="2022475"/>
            <a:chOff x="3792" y="2160"/>
            <a:chExt cx="1447" cy="1274"/>
          </a:xfrm>
        </p:grpSpPr>
        <p:sp>
          <p:nvSpPr>
            <p:cNvPr id="14" name="AutoShape 11"/>
            <p:cNvSpPr>
              <a:spLocks noChangeAspect="1" noTextEdit="1"/>
            </p:cNvSpPr>
            <p:nvPr/>
          </p:nvSpPr>
          <p:spPr bwMode="auto">
            <a:xfrm>
              <a:off x="3792" y="2160"/>
              <a:ext cx="1447" cy="1274"/>
            </a:xfrm>
            <a:prstGeom prst="rect">
              <a:avLst/>
            </a:prstGeom>
            <a:solidFill>
              <a:srgbClr val="EDEDED"/>
            </a:solidFill>
            <a:ln w="190500" cap="rnd" cmpd="sng" algn="ctr">
              <a:solidFill>
                <a:srgbClr val="FFFFFF"/>
              </a:solidFill>
              <a:prstDash val="solid"/>
              <a:miter lim="800000"/>
              <a:headEnd type="none" w="med" len="med"/>
              <a:tailEnd type="none" w="med" len="med"/>
            </a:ln>
            <a:effectLst>
              <a:outerShdw blurRad="50000" algn="tl" rotWithShape="0">
                <a:srgbClr val="000000">
                  <a:alpha val="40999"/>
                </a:srgbClr>
              </a:outerShdw>
            </a:effectLst>
          </p:spPr>
          <p:txBody>
            <a:bodyPr vert="horz" wrap="square" lIns="91440" tIns="45720" rIns="91440" bIns="45720" numCol="1" anchor="t" anchorCtr="0" compatLnSpc="1">
              <a:prstTxWarp prst="textNoShape">
                <a:avLst/>
              </a:prstTxWarp>
            </a:bodyPr>
            <a:lstStyle/>
            <a:p>
              <a:endParaRPr lang="en-US"/>
            </a:p>
          </p:txBody>
        </p:sp>
        <p:pic>
          <p:nvPicPr>
            <p:cNvPr id="2061" name="Picture 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92" y="2160"/>
              <a:ext cx="1446" cy="12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95814574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utoShape 3"/>
          <p:cNvSpPr>
            <a:spLocks noChangeAspect="1" noChangeArrowheads="1" noTextEdit="1"/>
          </p:cNvSpPr>
          <p:nvPr/>
        </p:nvSpPr>
        <p:spPr bwMode="auto">
          <a:xfrm>
            <a:off x="1868102" y="2874963"/>
            <a:ext cx="3523048" cy="2382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8" name="Group 8"/>
          <p:cNvGrpSpPr>
            <a:grpSpLocks noChangeAspect="1"/>
          </p:cNvGrpSpPr>
          <p:nvPr/>
        </p:nvGrpSpPr>
        <p:grpSpPr bwMode="auto">
          <a:xfrm>
            <a:off x="990600" y="1778296"/>
            <a:ext cx="3317928" cy="2193333"/>
            <a:chOff x="1989" y="1571"/>
            <a:chExt cx="1782" cy="1178"/>
          </a:xfrm>
        </p:grpSpPr>
        <p:sp>
          <p:nvSpPr>
            <p:cNvPr id="9" name="AutoShape 7"/>
            <p:cNvSpPr>
              <a:spLocks noChangeAspect="1" noChangeArrowheads="1" noTextEdit="1"/>
            </p:cNvSpPr>
            <p:nvPr/>
          </p:nvSpPr>
          <p:spPr bwMode="auto">
            <a:xfrm>
              <a:off x="1989" y="1571"/>
              <a:ext cx="1782" cy="11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4105"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9" y="1571"/>
              <a:ext cx="1781" cy="1180"/>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a:extLst/>
          </p:spPr>
        </p:pic>
      </p:grpSp>
      <p:sp>
        <p:nvSpPr>
          <p:cNvPr id="12" name="Title 1"/>
          <p:cNvSpPr>
            <a:spLocks noGrp="1"/>
          </p:cNvSpPr>
          <p:nvPr>
            <p:ph type="title"/>
          </p:nvPr>
        </p:nvSpPr>
        <p:spPr/>
        <p:txBody>
          <a:bodyPr>
            <a:normAutofit fontScale="90000"/>
          </a:bodyPr>
          <a:lstStyle/>
          <a:p>
            <a:r>
              <a:rPr lang="en-US" sz="9600" b="1" dirty="0" smtClean="0">
                <a:ln w="17780" cap="flat" cmpd="sng" algn="ctr">
                  <a:solidFill>
                    <a:srgbClr val="FFFFFF"/>
                  </a:solidFill>
                  <a:prstDash val="solid"/>
                  <a:miter lim="0"/>
                </a:ln>
                <a:solidFill>
                  <a:schemeClr val="bg1"/>
                </a:solidFill>
                <a:effectLst>
                  <a:outerShdw blurRad="50800" algn="tl">
                    <a:srgbClr val="000000"/>
                  </a:outerShdw>
                </a:effectLst>
                <a:latin typeface="Cooper Black" panose="0208090404030B020404" pitchFamily="18" charset="0"/>
                <a:cs typeface="Times New Roman"/>
              </a:rPr>
              <a:t>Front</a:t>
            </a:r>
            <a:endParaRPr lang="en-US" dirty="0">
              <a:latin typeface="Cooper Black" panose="0208090404030B020404" pitchFamily="18" charset="0"/>
            </a:endParaRPr>
          </a:p>
        </p:txBody>
      </p:sp>
      <p:grpSp>
        <p:nvGrpSpPr>
          <p:cNvPr id="13" name="Group 12"/>
          <p:cNvGrpSpPr>
            <a:grpSpLocks noChangeAspect="1"/>
          </p:cNvGrpSpPr>
          <p:nvPr/>
        </p:nvGrpSpPr>
        <p:grpSpPr bwMode="auto">
          <a:xfrm>
            <a:off x="4953000" y="4114800"/>
            <a:ext cx="3317043" cy="1858090"/>
            <a:chOff x="2976" y="2400"/>
            <a:chExt cx="1783" cy="857"/>
          </a:xfrm>
        </p:grpSpPr>
        <p:sp>
          <p:nvSpPr>
            <p:cNvPr id="14" name="AutoShape 11"/>
            <p:cNvSpPr>
              <a:spLocks noChangeAspect="1" noChangeArrowheads="1" noTextEdit="1"/>
            </p:cNvSpPr>
            <p:nvPr/>
          </p:nvSpPr>
          <p:spPr bwMode="auto">
            <a:xfrm>
              <a:off x="2976" y="2400"/>
              <a:ext cx="1783" cy="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4109" name="Picture 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76" y="2400"/>
              <a:ext cx="1782" cy="859"/>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a:extLst/>
          </p:spPr>
        </p:pic>
      </p:grpSp>
    </p:spTree>
    <p:extLst>
      <p:ext uri="{BB962C8B-B14F-4D97-AF65-F5344CB8AC3E}">
        <p14:creationId xmlns:p14="http://schemas.microsoft.com/office/powerpoint/2010/main" val="221726761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274638"/>
            <a:ext cx="8229600" cy="1143000"/>
          </a:xfrm>
        </p:spPr>
        <p:txBody>
          <a:bodyPr>
            <a:normAutofit fontScale="90000"/>
          </a:bodyPr>
          <a:lstStyle/>
          <a:p>
            <a:r>
              <a:rPr lang="en-US" sz="9600" b="1" dirty="0" smtClean="0">
                <a:ln w="17780" cap="flat" cmpd="sng" algn="ctr">
                  <a:solidFill>
                    <a:srgbClr val="FFFFFF"/>
                  </a:solidFill>
                  <a:prstDash val="solid"/>
                  <a:miter lim="0"/>
                </a:ln>
                <a:solidFill>
                  <a:schemeClr val="bg1"/>
                </a:solidFill>
                <a:effectLst>
                  <a:outerShdw blurRad="50800" algn="tl">
                    <a:srgbClr val="000000"/>
                  </a:outerShdw>
                </a:effectLst>
                <a:latin typeface="Cooper Black" panose="0208090404030B020404" pitchFamily="18" charset="0"/>
                <a:ea typeface="Calibri"/>
                <a:cs typeface="Times New Roman"/>
              </a:rPr>
              <a:t>Back</a:t>
            </a:r>
            <a:endParaRPr lang="en-US" dirty="0">
              <a:latin typeface="Cooper Black" panose="0208090404030B020404" pitchFamily="18" charset="0"/>
            </a:endParaRPr>
          </a:p>
        </p:txBody>
      </p:sp>
      <p:grpSp>
        <p:nvGrpSpPr>
          <p:cNvPr id="10" name="Group 8"/>
          <p:cNvGrpSpPr>
            <a:grpSpLocks noChangeAspect="1"/>
          </p:cNvGrpSpPr>
          <p:nvPr/>
        </p:nvGrpSpPr>
        <p:grpSpPr bwMode="auto">
          <a:xfrm>
            <a:off x="836268" y="1905000"/>
            <a:ext cx="4370804" cy="2122631"/>
            <a:chOff x="1748" y="1651"/>
            <a:chExt cx="2263" cy="1099"/>
          </a:xfrm>
        </p:grpSpPr>
        <p:sp>
          <p:nvSpPr>
            <p:cNvPr id="11" name="AutoShape 7"/>
            <p:cNvSpPr>
              <a:spLocks noChangeAspect="1" noChangeArrowheads="1" noTextEdit="1"/>
            </p:cNvSpPr>
            <p:nvPr/>
          </p:nvSpPr>
          <p:spPr bwMode="auto">
            <a:xfrm>
              <a:off x="1749" y="1651"/>
              <a:ext cx="2262" cy="10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057"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48" y="1730"/>
              <a:ext cx="2261" cy="1020"/>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a:extLst/>
          </p:spPr>
        </p:pic>
      </p:grpSp>
      <p:grpSp>
        <p:nvGrpSpPr>
          <p:cNvPr id="13" name="Group 12"/>
          <p:cNvGrpSpPr>
            <a:grpSpLocks noChangeAspect="1"/>
          </p:cNvGrpSpPr>
          <p:nvPr/>
        </p:nvGrpSpPr>
        <p:grpSpPr bwMode="auto">
          <a:xfrm>
            <a:off x="6019800" y="3429000"/>
            <a:ext cx="2297113" cy="2022475"/>
            <a:chOff x="3792" y="2160"/>
            <a:chExt cx="1447" cy="1274"/>
          </a:xfrm>
        </p:grpSpPr>
        <p:sp>
          <p:nvSpPr>
            <p:cNvPr id="14" name="AutoShape 11"/>
            <p:cNvSpPr>
              <a:spLocks noChangeAspect="1" noTextEdit="1"/>
            </p:cNvSpPr>
            <p:nvPr/>
          </p:nvSpPr>
          <p:spPr bwMode="auto">
            <a:xfrm>
              <a:off x="3792" y="2160"/>
              <a:ext cx="1447" cy="1274"/>
            </a:xfrm>
            <a:prstGeom prst="rect">
              <a:avLst/>
            </a:prstGeom>
            <a:solidFill>
              <a:srgbClr val="EDEDED"/>
            </a:solidFill>
            <a:ln w="190500" cap="rnd" cmpd="sng" algn="ctr">
              <a:solidFill>
                <a:srgbClr val="FFFFFF"/>
              </a:solidFill>
              <a:prstDash val="solid"/>
              <a:miter lim="800000"/>
              <a:headEnd type="none" w="med" len="med"/>
              <a:tailEnd type="none" w="med" len="med"/>
            </a:ln>
            <a:effectLst>
              <a:outerShdw blurRad="50000" algn="tl" rotWithShape="0">
                <a:srgbClr val="000000">
                  <a:alpha val="40999"/>
                </a:srgbClr>
              </a:outerShdw>
            </a:effectLst>
          </p:spPr>
          <p:txBody>
            <a:bodyPr vert="horz" wrap="square" lIns="91440" tIns="45720" rIns="91440" bIns="45720" numCol="1" anchor="t" anchorCtr="0" compatLnSpc="1">
              <a:prstTxWarp prst="textNoShape">
                <a:avLst/>
              </a:prstTxWarp>
            </a:bodyPr>
            <a:lstStyle/>
            <a:p>
              <a:endParaRPr lang="en-US"/>
            </a:p>
          </p:txBody>
        </p:sp>
        <p:pic>
          <p:nvPicPr>
            <p:cNvPr id="2061" name="Picture 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92" y="2160"/>
              <a:ext cx="1446" cy="12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99303052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274638"/>
            <a:ext cx="8229600" cy="1143000"/>
          </a:xfrm>
        </p:spPr>
        <p:txBody>
          <a:bodyPr>
            <a:normAutofit fontScale="90000"/>
          </a:bodyPr>
          <a:lstStyle/>
          <a:p>
            <a:r>
              <a:rPr lang="en-US" sz="9600" b="1" dirty="0" smtClean="0">
                <a:ln w="17780" cap="flat" cmpd="sng" algn="ctr">
                  <a:solidFill>
                    <a:srgbClr val="FFFFFF"/>
                  </a:solidFill>
                  <a:prstDash val="solid"/>
                  <a:miter lim="0"/>
                </a:ln>
                <a:solidFill>
                  <a:schemeClr val="bg1"/>
                </a:solidFill>
                <a:effectLst>
                  <a:outerShdw blurRad="50800" algn="tl">
                    <a:srgbClr val="000000"/>
                  </a:outerShdw>
                </a:effectLst>
                <a:latin typeface="Cooper Black" panose="0208090404030B020404" pitchFamily="18" charset="0"/>
                <a:ea typeface="Calibri"/>
                <a:cs typeface="Times New Roman"/>
              </a:rPr>
              <a:t>Side</a:t>
            </a:r>
            <a:endParaRPr lang="en-US" dirty="0">
              <a:latin typeface="Cooper Black" panose="0208090404030B020404" pitchFamily="18" charset="0"/>
            </a:endParaRPr>
          </a:p>
        </p:txBody>
      </p:sp>
      <p:pic>
        <p:nvPicPr>
          <p:cNvPr id="614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02361" y="1981200"/>
            <a:ext cx="2310008" cy="1698825"/>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a:extLst/>
        </p:spPr>
      </p:pic>
      <p:grpSp>
        <p:nvGrpSpPr>
          <p:cNvPr id="9" name="Group 8"/>
          <p:cNvGrpSpPr>
            <a:grpSpLocks noChangeAspect="1"/>
          </p:cNvGrpSpPr>
          <p:nvPr/>
        </p:nvGrpSpPr>
        <p:grpSpPr bwMode="auto">
          <a:xfrm>
            <a:off x="5715000" y="1981200"/>
            <a:ext cx="2443065" cy="1618458"/>
            <a:chOff x="480" y="176"/>
            <a:chExt cx="1271" cy="842"/>
          </a:xfrm>
        </p:grpSpPr>
        <p:sp>
          <p:nvSpPr>
            <p:cNvPr id="10" name="AutoShape 7"/>
            <p:cNvSpPr>
              <a:spLocks noChangeAspect="1" noChangeArrowheads="1" noTextEdit="1"/>
            </p:cNvSpPr>
            <p:nvPr/>
          </p:nvSpPr>
          <p:spPr bwMode="auto">
            <a:xfrm>
              <a:off x="480" y="176"/>
              <a:ext cx="1271" cy="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6153"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0" y="176"/>
              <a:ext cx="1270" cy="844"/>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a:extLst/>
          </p:spPr>
        </p:pic>
      </p:grpSp>
      <p:grpSp>
        <p:nvGrpSpPr>
          <p:cNvPr id="12" name="Group 12"/>
          <p:cNvGrpSpPr>
            <a:grpSpLocks noChangeAspect="1"/>
          </p:cNvGrpSpPr>
          <p:nvPr/>
        </p:nvGrpSpPr>
        <p:grpSpPr bwMode="auto">
          <a:xfrm>
            <a:off x="2840037" y="4467810"/>
            <a:ext cx="3463925" cy="1692275"/>
            <a:chOff x="864" y="2736"/>
            <a:chExt cx="2182" cy="1066"/>
          </a:xfrm>
        </p:grpSpPr>
        <p:sp>
          <p:nvSpPr>
            <p:cNvPr id="13" name="AutoShape 11"/>
            <p:cNvSpPr>
              <a:spLocks noChangeAspect="1" noChangeArrowheads="1" noTextEdit="1"/>
            </p:cNvSpPr>
            <p:nvPr/>
          </p:nvSpPr>
          <p:spPr bwMode="auto">
            <a:xfrm>
              <a:off x="864" y="2736"/>
              <a:ext cx="2182" cy="10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6157" name="Picture 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4" y="2736"/>
              <a:ext cx="2181" cy="1068"/>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a:extLst/>
          </p:spPr>
        </p:pic>
      </p:grpSp>
    </p:spTree>
    <p:extLst>
      <p:ext uri="{BB962C8B-B14F-4D97-AF65-F5344CB8AC3E}">
        <p14:creationId xmlns:p14="http://schemas.microsoft.com/office/powerpoint/2010/main" val="30961538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WordArt 2"/>
          <p:cNvSpPr>
            <a:spLocks noGrp="1" noChangeArrowheads="1" noChangeShapeType="1" noTextEdit="1"/>
          </p:cNvSpPr>
          <p:nvPr>
            <p:ph type="title"/>
          </p:nvPr>
        </p:nvSpPr>
        <p:spPr bwMode="auto">
          <a:prstGeom prst="rect">
            <a:avLst/>
          </a:prstGeom>
        </p:spPr>
        <p:txBody>
          <a:bodyPr wrap="none" fromWordArt="1">
            <a:prstTxWarp prst="textDeflate">
              <a:avLst>
                <a:gd name="adj" fmla="val 26227"/>
              </a:avLst>
            </a:prstTxWarp>
          </a:bodyPr>
          <a:lstStyle/>
          <a:p>
            <a:pPr algn="ctr" rtl="0"/>
            <a:r>
              <a:rPr lang="en-US" sz="3600" b="1" kern="10" dirty="0">
                <a:ln w="9525">
                  <a:noFill/>
                  <a:round/>
                  <a:headEnd/>
                  <a:tailEnd/>
                </a:ln>
                <a:solidFill>
                  <a:schemeClr val="bg1"/>
                </a:solidFill>
                <a:effectLst>
                  <a:outerShdw blurRad="38100" dist="38100" dir="2700000" algn="tl">
                    <a:srgbClr val="000000">
                      <a:alpha val="43137"/>
                    </a:srgbClr>
                  </a:outerShdw>
                </a:effectLst>
                <a:latin typeface="Cooper Black" panose="0208090404030B020404" pitchFamily="18" charset="0"/>
              </a:rPr>
              <a:t>STRETCH</a:t>
            </a:r>
          </a:p>
        </p:txBody>
      </p:sp>
      <p:pic>
        <p:nvPicPr>
          <p:cNvPr id="8" name="Picture 7"/>
          <p:cNvPicPr/>
          <p:nvPr/>
        </p:nvPicPr>
        <p:blipFill>
          <a:blip r:embed="rId3" cstate="print">
            <a:clrChange>
              <a:clrFrom>
                <a:srgbClr val="F9F9F9"/>
              </a:clrFrom>
              <a:clrTo>
                <a:srgbClr val="F9F9F9">
                  <a:alpha val="0"/>
                </a:srgbClr>
              </a:clrTo>
            </a:clrChange>
          </a:blip>
          <a:srcRect/>
          <a:stretch>
            <a:fillRect/>
          </a:stretch>
        </p:blipFill>
        <p:spPr bwMode="auto">
          <a:xfrm>
            <a:off x="304800" y="3341804"/>
            <a:ext cx="4495800" cy="2754196"/>
          </a:xfrm>
          <a:prstGeom prst="rect">
            <a:avLst/>
          </a:prstGeom>
          <a:noFill/>
          <a:ln w="9525">
            <a:noFill/>
            <a:miter lim="800000"/>
            <a:headEnd/>
            <a:tailEnd/>
          </a:ln>
        </p:spPr>
      </p:pic>
      <p:pic>
        <p:nvPicPr>
          <p:cNvPr id="1026" name="Picture 2" descr="Lying side QUADSTRETCH_"/>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572000" y="2209800"/>
            <a:ext cx="4059709" cy="40597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743901" y="1552497"/>
            <a:ext cx="3656197" cy="1994289"/>
          </a:xfrm>
          <a:prstGeom prst="rect">
            <a:avLst/>
          </a:prstGeom>
        </p:spPr>
      </p:pic>
    </p:spTree>
    <p:extLst>
      <p:ext uri="{BB962C8B-B14F-4D97-AF65-F5344CB8AC3E}">
        <p14:creationId xmlns:p14="http://schemas.microsoft.com/office/powerpoint/2010/main" val="92063920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71600"/>
            <a:ext cx="8229600" cy="857250"/>
          </a:xfrm>
        </p:spPr>
        <p:txBody>
          <a:bodyPr>
            <a:noAutofit/>
          </a:bodyPr>
          <a:lstStyle/>
          <a:p>
            <a:r>
              <a:rPr lang="en-US" sz="96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Cooper Black" panose="0208090404030B020404" pitchFamily="18" charset="0"/>
              </a:rPr>
              <a:t>REVIEW</a:t>
            </a:r>
          </a:p>
        </p:txBody>
      </p:sp>
      <p:sp>
        <p:nvSpPr>
          <p:cNvPr id="3" name="Content Placeholder 2"/>
          <p:cNvSpPr>
            <a:spLocks noGrp="1"/>
          </p:cNvSpPr>
          <p:nvPr>
            <p:ph idx="1"/>
          </p:nvPr>
        </p:nvSpPr>
        <p:spPr>
          <a:xfrm>
            <a:off x="457200" y="3028950"/>
            <a:ext cx="8229600" cy="2857500"/>
          </a:xfrm>
        </p:spPr>
        <p:txBody>
          <a:bodyPr>
            <a:normAutofit/>
          </a:bodyPr>
          <a:lstStyle/>
          <a:p>
            <a:pPr marL="0" indent="0" algn="ctr">
              <a:buNone/>
            </a:pPr>
            <a:r>
              <a:rPr lang="en-US" sz="3600" dirty="0">
                <a:solidFill>
                  <a:schemeClr val="bg1"/>
                </a:solidFill>
                <a:latin typeface="Cooper Black" panose="0208090404030B020404" pitchFamily="18" charset="0"/>
              </a:rPr>
              <a:t>What </a:t>
            </a:r>
            <a:r>
              <a:rPr lang="en-US" sz="3600" dirty="0" smtClean="0">
                <a:solidFill>
                  <a:schemeClr val="bg1"/>
                </a:solidFill>
                <a:latin typeface="Cooper Black" panose="0208090404030B020404" pitchFamily="18" charset="0"/>
              </a:rPr>
              <a:t>body surfaces did </a:t>
            </a:r>
            <a:r>
              <a:rPr lang="en-US" sz="3600" dirty="0">
                <a:solidFill>
                  <a:schemeClr val="bg1"/>
                </a:solidFill>
                <a:latin typeface="Cooper Black" panose="0208090404030B020404" pitchFamily="18" charset="0"/>
              </a:rPr>
              <a:t>you </a:t>
            </a:r>
            <a:r>
              <a:rPr lang="en-US" sz="3600" dirty="0" smtClean="0">
                <a:solidFill>
                  <a:schemeClr val="bg1"/>
                </a:solidFill>
                <a:latin typeface="Cooper Black" panose="0208090404030B020404" pitchFamily="18" charset="0"/>
              </a:rPr>
              <a:t>make shapes on </a:t>
            </a:r>
            <a:r>
              <a:rPr lang="en-US" sz="3600" dirty="0">
                <a:solidFill>
                  <a:schemeClr val="bg1"/>
                </a:solidFill>
                <a:latin typeface="Cooper Black" panose="0208090404030B020404" pitchFamily="18" charset="0"/>
              </a:rPr>
              <a:t>today?</a:t>
            </a:r>
          </a:p>
          <a:p>
            <a:pPr marL="0" indent="0" algn="ctr">
              <a:buNone/>
            </a:pPr>
            <a:r>
              <a:rPr lang="en-US" sz="3600" dirty="0" smtClean="0">
                <a:solidFill>
                  <a:schemeClr val="bg1"/>
                </a:solidFill>
                <a:latin typeface="Cooper Black" panose="0208090404030B020404" pitchFamily="18" charset="0"/>
              </a:rPr>
              <a:t>Front, Back &amp; Side</a:t>
            </a:r>
            <a:endParaRPr lang="en-US" sz="3600" dirty="0">
              <a:solidFill>
                <a:schemeClr val="bg1"/>
              </a:solidFill>
              <a:latin typeface="Cooper Black" panose="0208090404030B020404" pitchFamily="18" charset="0"/>
            </a:endParaRPr>
          </a:p>
        </p:txBody>
      </p:sp>
    </p:spTree>
    <p:extLst>
      <p:ext uri="{BB962C8B-B14F-4D97-AF65-F5344CB8AC3E}">
        <p14:creationId xmlns:p14="http://schemas.microsoft.com/office/powerpoint/2010/main" val="34795060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533400" y="2686050"/>
            <a:ext cx="8229600" cy="857250"/>
          </a:xfrm>
        </p:spPr>
        <p:txBody>
          <a:bodyPr>
            <a:noAutofit/>
          </a:bodyPr>
          <a:lstStyle/>
          <a:p>
            <a:r>
              <a:rPr lang="en-US" sz="96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Cooper Black" panose="0208090404030B020404" pitchFamily="18" charset="0"/>
              </a:rPr>
              <a:t>Good-Bye</a:t>
            </a:r>
          </a:p>
        </p:txBody>
      </p:sp>
    </p:spTree>
    <p:extLst>
      <p:ext uri="{BB962C8B-B14F-4D97-AF65-F5344CB8AC3E}">
        <p14:creationId xmlns:p14="http://schemas.microsoft.com/office/powerpoint/2010/main" val="364971944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10843</TotalTime>
  <Words>341</Words>
  <Application>Microsoft Office PowerPoint</Application>
  <PresentationFormat>On-screen Show (4:3)</PresentationFormat>
  <Paragraphs>140</Paragraphs>
  <Slides>33</Slides>
  <Notes>33</Notes>
  <HiddenSlides>0</HiddenSlides>
  <MMClips>2</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33</vt:i4>
      </vt:variant>
    </vt:vector>
  </HeadingPairs>
  <TitlesOfParts>
    <vt:vector size="40" baseType="lpstr">
      <vt:lpstr>Arial</vt:lpstr>
      <vt:lpstr>Bell MT</vt:lpstr>
      <vt:lpstr>Calibri</vt:lpstr>
      <vt:lpstr>Cooper Black</vt:lpstr>
      <vt:lpstr>Times New Roman</vt:lpstr>
      <vt:lpstr>Office Theme</vt:lpstr>
      <vt:lpstr>5_Office Theme</vt:lpstr>
      <vt:lpstr>Hello</vt:lpstr>
      <vt:lpstr>PowerPoint Presentation</vt:lpstr>
      <vt:lpstr>Color Spots</vt:lpstr>
      <vt:lpstr>Color Hunt</vt:lpstr>
      <vt:lpstr>GO</vt:lpstr>
      <vt:lpstr>PowerPoint Presentation</vt:lpstr>
      <vt:lpstr>GO</vt:lpstr>
      <vt:lpstr>PowerPoint Presentation</vt:lpstr>
      <vt:lpstr>GO</vt:lpstr>
      <vt:lpstr>Own Space</vt:lpstr>
      <vt:lpstr>Front</vt:lpstr>
      <vt:lpstr>Front</vt:lpstr>
      <vt:lpstr>Front</vt:lpstr>
      <vt:lpstr>Front</vt:lpstr>
      <vt:lpstr>Back</vt:lpstr>
      <vt:lpstr>Back</vt:lpstr>
      <vt:lpstr>Back</vt:lpstr>
      <vt:lpstr>Back</vt:lpstr>
      <vt:lpstr>Side</vt:lpstr>
      <vt:lpstr>Side</vt:lpstr>
      <vt:lpstr>Side</vt:lpstr>
      <vt:lpstr>Side</vt:lpstr>
      <vt:lpstr>Body Shapes</vt:lpstr>
      <vt:lpstr>Side</vt:lpstr>
      <vt:lpstr>Front</vt:lpstr>
      <vt:lpstr>Side</vt:lpstr>
      <vt:lpstr>Back</vt:lpstr>
      <vt:lpstr>Front</vt:lpstr>
      <vt:lpstr>Back</vt:lpstr>
      <vt:lpstr>Side</vt:lpstr>
      <vt:lpstr>STRETCH</vt:lpstr>
      <vt:lpstr>REVIEW</vt:lpstr>
      <vt:lpstr>Good-Bye</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Sharon</dc:creator>
  <cp:lastModifiedBy>Sharon Boggs</cp:lastModifiedBy>
  <cp:revision>210</cp:revision>
  <dcterms:created xsi:type="dcterms:W3CDTF">2010-10-07T22:56:24Z</dcterms:created>
  <dcterms:modified xsi:type="dcterms:W3CDTF">2015-10-12T17:47:04Z</dcterms:modified>
</cp:coreProperties>
</file>