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2" r:id="rId2"/>
    <p:sldId id="261" r:id="rId3"/>
    <p:sldId id="256" r:id="rId4"/>
    <p:sldId id="295" r:id="rId5"/>
    <p:sldId id="296" r:id="rId6"/>
    <p:sldId id="297" r:id="rId7"/>
    <p:sldId id="298" r:id="rId8"/>
    <p:sldId id="307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290" r:id="rId18"/>
    <p:sldId id="292" r:id="rId19"/>
    <p:sldId id="293" r:id="rId20"/>
    <p:sldId id="29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81345" autoAdjust="0"/>
  </p:normalViewPr>
  <p:slideViewPr>
    <p:cSldViewPr snapToGrid="0">
      <p:cViewPr varScale="1">
        <p:scale>
          <a:sx n="53" d="100"/>
          <a:sy n="53" d="100"/>
        </p:scale>
        <p:origin x="561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DCB8E-82FB-4C48-86B6-D5A3C9228119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D9D4B-2210-45CD-BA7A-9E4A1310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94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Get a mat that matches your spot.</a:t>
            </a:r>
            <a:r>
              <a:rPr lang="en-US" baseline="0" dirty="0" smtClean="0"/>
              <a:t>  Put it over your spot and stand on it.</a:t>
            </a:r>
            <a:endParaRPr 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4ECC5E-5C59-4AA9-A765-C834984A017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53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Listen</a:t>
            </a:r>
          </a:p>
          <a:p>
            <a:r>
              <a:rPr lang="en-US" dirty="0" smtClean="0"/>
              <a:t>Look for Open Spaces</a:t>
            </a:r>
          </a:p>
          <a:p>
            <a:r>
              <a:rPr lang="en-US" dirty="0" smtClean="0"/>
              <a:t>Be Aware of others</a:t>
            </a:r>
            <a:r>
              <a:rPr lang="en-US" baseline="0" dirty="0" smtClean="0"/>
              <a:t> as you travel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Leave</a:t>
            </a:r>
            <a:r>
              <a:rPr lang="en-US" baseline="0" dirty="0" smtClean="0"/>
              <a:t> the Mats and give everyone a safe high five and say “I’M SAFE!”.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CCE4A-E951-4303-9023-009C892FDE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Review how</a:t>
            </a:r>
            <a:r>
              <a:rPr lang="en-US" baseline="0" dirty="0" smtClean="0"/>
              <a:t> to play the game with the students. T</a:t>
            </a:r>
            <a:r>
              <a:rPr lang="en-US" dirty="0" smtClean="0"/>
              <a:t>ravel </a:t>
            </a:r>
            <a:r>
              <a:rPr lang="en-US" dirty="0" smtClean="0"/>
              <a:t>to each new mat using the level that you</a:t>
            </a:r>
            <a:r>
              <a:rPr lang="en-US" baseline="0" dirty="0" smtClean="0"/>
              <a:t> find under the mat.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14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Body Parts are</a:t>
            </a:r>
            <a:r>
              <a:rPr lang="en-US" baseline="0" dirty="0" smtClean="0"/>
              <a:t> on the front?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0510-D77C-4078-90A4-904E0FC157C0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801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0510-D77C-4078-90A4-904E0FC157C0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46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a shape on your front</a:t>
            </a:r>
            <a:r>
              <a:rPr lang="en-US" baseline="0" dirty="0" smtClean="0"/>
              <a:t> surface.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51DAE-5C41-4E19-AA02-2EB19B0843E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48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Travel to a new mat and</a:t>
            </a:r>
            <a:r>
              <a:rPr lang="en-US" baseline="0" dirty="0" smtClean="0"/>
              <a:t> make a shape with the front of your body facing the mat.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51DAE-5C41-4E19-AA02-2EB19B0843E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30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Travel</a:t>
            </a:r>
            <a:r>
              <a:rPr lang="en-US" baseline="0" dirty="0" smtClean="0"/>
              <a:t> to a new mat and make a new shape on your front surface! </a:t>
            </a:r>
            <a:r>
              <a:rPr lang="en-US" baseline="0" dirty="0" smtClean="0"/>
              <a:t>Do this at least three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83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you travel</a:t>
            </a:r>
            <a:r>
              <a:rPr lang="en-US" baseline="0" dirty="0" smtClean="0"/>
              <a:t> so the front of your body leads or goes first, it is called “Frontwards or Forward” </a:t>
            </a:r>
          </a:p>
          <a:p>
            <a:endParaRPr lang="en-US" baseline="0" dirty="0" smtClean="0"/>
          </a:p>
          <a:p>
            <a:r>
              <a:rPr lang="en-US" dirty="0" smtClean="0"/>
              <a:t>What is another</a:t>
            </a:r>
            <a:r>
              <a:rPr lang="en-US" baseline="0" dirty="0" smtClean="0"/>
              <a:t> way you can travel forward? 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Give them at least three or four tries to travel forward, thinking of a new way each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0510-D77C-4078-90A4-904E0FC157C0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9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you travel</a:t>
            </a:r>
            <a:r>
              <a:rPr lang="en-US" baseline="0" dirty="0" smtClean="0"/>
              <a:t> so the front of your body leads or goes first, it is called “Frontwards or Forward” </a:t>
            </a:r>
          </a:p>
          <a:p>
            <a:endParaRPr lang="en-US" baseline="0" dirty="0" smtClean="0"/>
          </a:p>
          <a:p>
            <a:r>
              <a:rPr lang="en-US" dirty="0" smtClean="0"/>
              <a:t>This</a:t>
            </a:r>
            <a:r>
              <a:rPr lang="en-US" baseline="0" dirty="0" smtClean="0"/>
              <a:t> is forward walking!  Show me how you can walk forward.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0510-D77C-4078-90A4-904E0FC157C0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169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Forward Hopping.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25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15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98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the traveling should be forward</a:t>
            </a:r>
            <a:r>
              <a:rPr lang="en-US" baseline="0" dirty="0" smtClean="0"/>
              <a:t>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30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CCE4A-E951-4303-9023-009C892FDEF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3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51DAE-5C41-4E19-AA02-2EB19B0843E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51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0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5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6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2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7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8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8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2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8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2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B8B19-8E7A-425C-B5E1-AFABC624F9C2}" type="datetimeFigureOut">
              <a:rPr lang="en-US" smtClean="0"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avi"/><Relationship Id="rId1" Type="http://schemas.openxmlformats.org/officeDocument/2006/relationships/video" Target="NULL" TargetMode="Externa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avi"/><Relationship Id="rId1" Type="http://schemas.openxmlformats.org/officeDocument/2006/relationships/video" Target="NULL" TargetMode="Externa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avi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avi"/><Relationship Id="rId1" Type="http://schemas.openxmlformats.org/officeDocument/2006/relationships/video" Target="NULL" TargetMode="Externa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avi"/><Relationship Id="rId1" Type="http://schemas.openxmlformats.org/officeDocument/2006/relationships/video" Target="NULL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947" y="2755031"/>
            <a:ext cx="5499815" cy="41148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5271" y="451273"/>
            <a:ext cx="3072203" cy="449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74779" y="1894697"/>
            <a:ext cx="4999608" cy="2229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Hello</a:t>
            </a:r>
            <a:endParaRPr lang="en-US" sz="15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8164" y="5471518"/>
            <a:ext cx="8691238" cy="1691935"/>
          </a:xfrm>
        </p:spPr>
        <p:txBody>
          <a:bodyPr rtlCol="0">
            <a:normAutofit fontScale="70000" lnSpcReduction="20000"/>
          </a:bodyPr>
          <a:lstStyle/>
          <a:p>
            <a:pPr algn="ctr">
              <a:buNone/>
              <a:defRPr/>
            </a:pPr>
            <a:r>
              <a:rPr lang="en-US" sz="118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</a:t>
            </a:r>
            <a:r>
              <a:rPr lang="en-US" sz="118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a Mat</a:t>
            </a:r>
          </a:p>
          <a:p>
            <a:pPr algn="ctr">
              <a:buNone/>
              <a:defRPr/>
            </a:pPr>
            <a:r>
              <a:rPr lang="en-US" dirty="0" smtClean="0">
                <a:solidFill>
                  <a:srgbClr val="7030A0"/>
                </a:solidFill>
              </a:rPr>
              <a:t>	</a:t>
            </a:r>
            <a:endParaRPr lang="en-US" sz="2400" b="1" i="1" dirty="0">
              <a:solidFill>
                <a:srgbClr val="7030A0"/>
              </a:solidFill>
            </a:endParaRPr>
          </a:p>
          <a:p>
            <a:pPr algn="ctr">
              <a:buNone/>
              <a:defRPr/>
            </a:pPr>
            <a:r>
              <a:rPr lang="en-US" dirty="0">
                <a:solidFill>
                  <a:srgbClr val="7030A0"/>
                </a:solidFill>
              </a:rPr>
              <a:t>	</a:t>
            </a:r>
            <a:endParaRPr lang="en-US" sz="2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8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14400" y="1600201"/>
            <a:ext cx="10363200" cy="2000259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Safe</a:t>
            </a:r>
          </a:p>
        </p:txBody>
      </p:sp>
    </p:spTree>
    <p:extLst>
      <p:ext uri="{BB962C8B-B14F-4D97-AF65-F5344CB8AC3E}">
        <p14:creationId xmlns:p14="http://schemas.microsoft.com/office/powerpoint/2010/main" val="281340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856" y="1610635"/>
            <a:ext cx="9144000" cy="2387600"/>
          </a:xfrm>
        </p:spPr>
        <p:txBody>
          <a:bodyPr>
            <a:normAutofit/>
          </a:bodyPr>
          <a:lstStyle/>
          <a:p>
            <a:r>
              <a:rPr lang="en-US" sz="1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Levels Hunt</a:t>
            </a:r>
            <a:endParaRPr lang="en-US" sz="1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889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ild Standing Front.eps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6610" y="1447801"/>
            <a:ext cx="2015743" cy="5180523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4749152" y="2102043"/>
            <a:ext cx="1150114" cy="360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968352" y="1721043"/>
            <a:ext cx="990600" cy="8382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  <a:latin typeface="Cooper Black" panose="0208090404030B0204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75770" y="1568643"/>
            <a:ext cx="2112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FACE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958952" y="2864043"/>
            <a:ext cx="1066800" cy="76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 rot="10800000">
            <a:off x="5968352" y="2711643"/>
            <a:ext cx="990600" cy="5334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  <a:latin typeface="Cooper Black" panose="0208090404030B0204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79600" y="2330644"/>
            <a:ext cx="2659254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CHEST</a:t>
            </a:r>
          </a:p>
          <a:p>
            <a:pPr algn="ctr"/>
            <a:r>
              <a:rPr lang="en-US" sz="16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PECTORALIS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749152" y="3626043"/>
            <a:ext cx="1150114" cy="360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968352" y="3397443"/>
            <a:ext cx="990600" cy="4572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  <a:latin typeface="Cooper Black" panose="0208090404030B0204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00201" y="2864044"/>
            <a:ext cx="3872983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STOMACH</a:t>
            </a:r>
          </a:p>
          <a:p>
            <a:pPr algn="ctr"/>
            <a:r>
              <a:rPr lang="en-US" sz="16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ABDOMEN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7339952" y="4769043"/>
            <a:ext cx="1066800" cy="76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 rot="10800000">
            <a:off x="6577952" y="4464243"/>
            <a:ext cx="533400" cy="6096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  <a:latin typeface="Cooper Black" panose="0208090404030B020404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021173" y="4007044"/>
            <a:ext cx="2616422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THIGH</a:t>
            </a:r>
          </a:p>
          <a:p>
            <a:pPr algn="ctr"/>
            <a:r>
              <a:rPr lang="en-US" sz="16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QUADRICEP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749152" y="5302443"/>
            <a:ext cx="1150114" cy="360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968352" y="5073843"/>
            <a:ext cx="533400" cy="4572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  <a:latin typeface="Cooper Black" panose="0208090404030B0204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914971" y="4388044"/>
            <a:ext cx="2287806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KNEE</a:t>
            </a:r>
          </a:p>
          <a:p>
            <a:pPr algn="ctr"/>
            <a:r>
              <a:rPr lang="en-US" sz="16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PATELLA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7263752" y="5683443"/>
            <a:ext cx="1066800" cy="76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 rot="10800000">
            <a:off x="6501752" y="5378643"/>
            <a:ext cx="533400" cy="6096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  <a:latin typeface="Cooper Black" panose="0208090404030B0204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931291" y="5226244"/>
            <a:ext cx="2048959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SHIN</a:t>
            </a:r>
          </a:p>
          <a:p>
            <a:pPr algn="ctr"/>
            <a:r>
              <a:rPr lang="en-US" sz="16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TIBIALIS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672952" y="6445443"/>
            <a:ext cx="1150114" cy="360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5892152" y="6216843"/>
            <a:ext cx="533400" cy="45720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  <a:latin typeface="Cooper Black" panose="0208090404030B0204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041409" y="5656893"/>
            <a:ext cx="2130520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TOES</a:t>
            </a:r>
          </a:p>
          <a:p>
            <a:pPr algn="ctr"/>
            <a:r>
              <a:rPr lang="en-US" sz="16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anose="0208090404030B020404" pitchFamily="18" charset="0"/>
              </a:rPr>
              <a:t>PHILANGES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Black" panose="0208090404030B020404" pitchFamily="18" charset="0"/>
                <a:ea typeface="Calibri"/>
                <a:cs typeface="Times New Roman"/>
              </a:rPr>
              <a:t>Front</a:t>
            </a:r>
            <a:endParaRPr lang="en-US" dirty="0">
              <a:ln w="17780" cap="flat" cmpd="sng" algn="ctr">
                <a:noFill/>
                <a:prstDash val="solid"/>
                <a:miter lim="0"/>
              </a:ln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27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2" grpId="1"/>
      <p:bldP spid="12" grpId="2"/>
      <p:bldP spid="14" grpId="0" animBg="1"/>
      <p:bldP spid="22" grpId="0"/>
      <p:bldP spid="22" grpId="1"/>
      <p:bldP spid="22" grpId="2"/>
      <p:bldP spid="25" grpId="0" animBg="1"/>
      <p:bldP spid="28" grpId="0"/>
      <p:bldP spid="28" grpId="1"/>
      <p:bldP spid="28" grpId="2"/>
      <p:bldP spid="30" grpId="0" animBg="1"/>
      <p:bldP spid="36" grpId="0"/>
      <p:bldP spid="36" grpId="1"/>
      <p:bldP spid="36" grpId="2"/>
      <p:bldP spid="38" grpId="0" animBg="1"/>
      <p:bldP spid="42" grpId="0"/>
      <p:bldP spid="42" grpId="1"/>
      <p:bldP spid="42" grpId="2"/>
      <p:bldP spid="44" grpId="0" animBg="1"/>
      <p:bldP spid="45" grpId="0"/>
      <p:bldP spid="45" grpId="1"/>
      <p:bldP spid="45" grpId="2"/>
      <p:bldP spid="47" grpId="0" animBg="1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ild Standing Front.eps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7801" y="1447801"/>
            <a:ext cx="2015743" cy="5180523"/>
          </a:xfr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Black" panose="0208090404030B020404" pitchFamily="18" charset="0"/>
                <a:ea typeface="Calibri"/>
                <a:cs typeface="Times New Roman"/>
              </a:rPr>
              <a:t>Front</a:t>
            </a:r>
            <a:endParaRPr lang="en-US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15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76528" y="47580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Black" panose="0208090404030B020404" pitchFamily="18" charset="0"/>
                <a:cs typeface="Times New Roman"/>
              </a:rPr>
              <a:t>Front</a:t>
            </a:r>
            <a:endParaRPr lang="en-US" dirty="0">
              <a:latin typeface="Cooper Black" panose="0208090404030B020404" pitchFamily="18" charset="0"/>
            </a:endParaRPr>
          </a:p>
        </p:txBody>
      </p:sp>
      <p:grpSp>
        <p:nvGrpSpPr>
          <p:cNvPr id="16" name="Group 12"/>
          <p:cNvGrpSpPr>
            <a:grpSpLocks noChangeAspect="1"/>
          </p:cNvGrpSpPr>
          <p:nvPr/>
        </p:nvGrpSpPr>
        <p:grpSpPr bwMode="auto">
          <a:xfrm>
            <a:off x="1960324" y="2438400"/>
            <a:ext cx="8385175" cy="2668010"/>
            <a:chOff x="-2" y="1243"/>
            <a:chExt cx="5764" cy="1834"/>
          </a:xfrm>
        </p:grpSpPr>
        <p:sp>
          <p:nvSpPr>
            <p:cNvPr id="17" name="AutoShape 11"/>
            <p:cNvSpPr>
              <a:spLocks noChangeAspect="1" noChangeArrowheads="1" noTextEdit="1"/>
            </p:cNvSpPr>
            <p:nvPr/>
          </p:nvSpPr>
          <p:spPr bwMode="auto">
            <a:xfrm>
              <a:off x="-2" y="1243"/>
              <a:ext cx="5764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1243"/>
              <a:ext cx="5760" cy="18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/>
          </p:spPr>
        </p:pic>
      </p:grpSp>
    </p:spTree>
    <p:extLst>
      <p:ext uri="{BB962C8B-B14F-4D97-AF65-F5344CB8AC3E}">
        <p14:creationId xmlns:p14="http://schemas.microsoft.com/office/powerpoint/2010/main" val="8332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3392102" y="2874964"/>
            <a:ext cx="3523048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2313432" y="2244641"/>
            <a:ext cx="3317928" cy="2193333"/>
            <a:chOff x="1989" y="1571"/>
            <a:chExt cx="1782" cy="1178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989" y="1571"/>
              <a:ext cx="1782" cy="1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105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9" y="1571"/>
              <a:ext cx="1781" cy="11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/>
          </p:spPr>
        </p:pic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51315" y="437502"/>
            <a:ext cx="10354733" cy="1491977"/>
          </a:xfrm>
        </p:spPr>
        <p:txBody>
          <a:bodyPr>
            <a:normAutofit/>
          </a:bodyPr>
          <a:lstStyle/>
          <a:p>
            <a:pPr algn="ctr"/>
            <a:r>
              <a:rPr lang="en-US" sz="9600" dirty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Black" panose="0208090404030B020404" pitchFamily="18" charset="0"/>
                <a:cs typeface="Times New Roman"/>
              </a:rPr>
              <a:t>Front</a:t>
            </a:r>
            <a:endParaRPr lang="en-US" dirty="0">
              <a:latin typeface="Cooper Black" panose="0208090404030B020404" pitchFamily="18" charset="0"/>
            </a:endParaRP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 bwMode="auto">
          <a:xfrm>
            <a:off x="6708168" y="2272074"/>
            <a:ext cx="3317043" cy="1858090"/>
            <a:chOff x="2976" y="2400"/>
            <a:chExt cx="1783" cy="857"/>
          </a:xfrm>
        </p:grpSpPr>
        <p:sp>
          <p:nvSpPr>
            <p:cNvPr id="14" name="AutoShape 11"/>
            <p:cNvSpPr>
              <a:spLocks noChangeAspect="1" noChangeArrowheads="1" noTextEdit="1"/>
            </p:cNvSpPr>
            <p:nvPr/>
          </p:nvSpPr>
          <p:spPr bwMode="auto">
            <a:xfrm>
              <a:off x="2976" y="2400"/>
              <a:ext cx="1783" cy="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109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" y="2400"/>
              <a:ext cx="1782" cy="8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/>
          </p:spPr>
        </p:pic>
      </p:grpSp>
    </p:spTree>
    <p:extLst>
      <p:ext uri="{BB962C8B-B14F-4D97-AF65-F5344CB8AC3E}">
        <p14:creationId xmlns:p14="http://schemas.microsoft.com/office/powerpoint/2010/main" val="237195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51045" y="712510"/>
            <a:ext cx="10354733" cy="1491977"/>
          </a:xfrm>
        </p:spPr>
        <p:txBody>
          <a:bodyPr>
            <a:normAutofit/>
          </a:bodyPr>
          <a:lstStyle/>
          <a:p>
            <a:pPr algn="ctr"/>
            <a:r>
              <a:rPr lang="en-US" sz="9600" dirty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Black" panose="0208090404030B020404" pitchFamily="18" charset="0"/>
                <a:cs typeface="Times New Roman"/>
              </a:rPr>
              <a:t>Front</a:t>
            </a:r>
            <a:endParaRPr lang="en-US" dirty="0">
              <a:latin typeface="Cooper Black" panose="0208090404030B0204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659" y="2665798"/>
            <a:ext cx="4969903" cy="3503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0090" y="-651534"/>
            <a:ext cx="5367312" cy="35245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08" y="3276600"/>
            <a:ext cx="5362575" cy="3581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97" y="-108632"/>
            <a:ext cx="4857543" cy="31253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283" y="2267436"/>
            <a:ext cx="5399735" cy="35932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113" y="1089768"/>
            <a:ext cx="4971803" cy="362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8777" y="1310639"/>
            <a:ext cx="11922710" cy="143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Direction  Front First</a:t>
            </a:r>
            <a:endParaRPr lang="en-US" sz="9600" dirty="0"/>
          </a:p>
        </p:txBody>
      </p:sp>
      <p:pic>
        <p:nvPicPr>
          <p:cNvPr id="7" name="Walk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3943.91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78648" y="3609005"/>
            <a:ext cx="3342968" cy="2506998"/>
          </a:xfrm>
        </p:spPr>
      </p:pic>
    </p:spTree>
    <p:extLst>
      <p:ext uri="{BB962C8B-B14F-4D97-AF65-F5344CB8AC3E}">
        <p14:creationId xmlns:p14="http://schemas.microsoft.com/office/powerpoint/2010/main" val="377312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- Walk</a:t>
            </a:r>
            <a:endParaRPr lang="en-US" sz="9600" dirty="0"/>
          </a:p>
        </p:txBody>
      </p:sp>
      <p:pic>
        <p:nvPicPr>
          <p:cNvPr id="3" name="Walk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3943.91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</p:spTree>
    <p:extLst>
      <p:ext uri="{BB962C8B-B14F-4D97-AF65-F5344CB8AC3E}">
        <p14:creationId xmlns:p14="http://schemas.microsoft.com/office/powerpoint/2010/main" val="12459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un D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19647.3265"/>
                  <p14:fade out="2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78163" y="1600200"/>
            <a:ext cx="6034087" cy="45259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- Run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2519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p Traveling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1245.10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- Hop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82009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ump B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15172.285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- Jump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36014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llop A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2122.775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- Gallop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81993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kip A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4351.326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- Skip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56026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22865" y="23034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Forward Travel</a:t>
            </a:r>
            <a:b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</a:br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/>
            </a:r>
            <a:b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</a:br>
            <a:r>
              <a:rPr lang="en-US" sz="9600" b="1" dirty="0" smtClean="0">
                <a:ln w="17780" cap="flat" cmpd="sng" algn="ctr">
                  <a:solidFill>
                    <a:srgbClr val="FFFFFF"/>
                  </a:solidFill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You Pick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14437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379" y="1523785"/>
            <a:ext cx="10510421" cy="3160450"/>
          </a:xfrm>
        </p:spPr>
        <p:txBody>
          <a:bodyPr>
            <a:noAutofit/>
          </a:bodyPr>
          <a:lstStyle/>
          <a:p>
            <a:pPr algn="ctr"/>
            <a:r>
              <a:rPr lang="en-US" sz="10000" dirty="0" smtClean="0">
                <a:solidFill>
                  <a:schemeClr val="bg1"/>
                </a:solidFill>
              </a:rPr>
              <a:t>Forward Traveling Levels</a:t>
            </a:r>
            <a:endParaRPr lang="en-US" sz="10000" dirty="0">
              <a:solidFill>
                <a:schemeClr val="bg1"/>
              </a:solidFill>
            </a:endParaRPr>
          </a:p>
        </p:txBody>
      </p:sp>
      <p:pic>
        <p:nvPicPr>
          <p:cNvPr id="3" name="Move To Learn_High Low Medium Song_Normaliz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83076" y="5202900"/>
            <a:ext cx="1431025" cy="14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2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9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/>
            <a:r>
              <a:rPr lang="en-US" sz="4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STRETCH</a:t>
            </a:r>
          </a:p>
        </p:txBody>
      </p:sp>
      <p:pic>
        <p:nvPicPr>
          <p:cNvPr id="3" name="From yoga to dance for kids - cool down sequence-0LEug2xJoYg_WMV V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1690688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6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n-US" sz="1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Std Black" pitchFamily="18" charset="0"/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95600"/>
            <a:ext cx="10972800" cy="381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chemeClr val="bg1"/>
                </a:solidFill>
                <a:latin typeface="Cooper Std Black" pitchFamily="18" charset="0"/>
              </a:rPr>
              <a:t>What direction did you travel in today?</a:t>
            </a:r>
          </a:p>
          <a:p>
            <a:pPr marL="0" indent="0" algn="ctr">
              <a:buNone/>
            </a:pPr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itchFamily="18" charset="0"/>
              </a:rPr>
              <a:t>Forward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chemeClr val="bg1"/>
                </a:solidFill>
                <a:latin typeface="Cooper Std Black" pitchFamily="18" charset="0"/>
              </a:rPr>
              <a:t>What is the color of this page?</a:t>
            </a:r>
          </a:p>
          <a:p>
            <a:pPr marL="0" indent="0" algn="ctr">
              <a:buNone/>
            </a:pPr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itchFamily="18" charset="0"/>
              </a:rPr>
              <a:t>RED!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Std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56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11200" y="243840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n-US" sz="1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Std Black" pitchFamily="18" charset="0"/>
              </a:rPr>
              <a:t>Good-Bye</a:t>
            </a:r>
          </a:p>
        </p:txBody>
      </p:sp>
    </p:spTree>
    <p:extLst>
      <p:ext uri="{BB962C8B-B14F-4D97-AF65-F5344CB8AC3E}">
        <p14:creationId xmlns:p14="http://schemas.microsoft.com/office/powerpoint/2010/main" val="195251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1899</TotalTime>
  <Words>316</Words>
  <Application>Microsoft Office PowerPoint</Application>
  <PresentationFormat>Widescreen</PresentationFormat>
  <Paragraphs>76</Paragraphs>
  <Slides>20</Slides>
  <Notes>16</Notes>
  <HiddenSlides>0</HiddenSlides>
  <MMClips>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Calibri</vt:lpstr>
      <vt:lpstr>Cooper Black</vt:lpstr>
      <vt:lpstr>Cooper Std Black</vt:lpstr>
      <vt:lpstr>Impact</vt:lpstr>
      <vt:lpstr>Times New Roman</vt:lpstr>
      <vt:lpstr>Office Theme</vt:lpstr>
      <vt:lpstr>PowerPoint Presentation</vt:lpstr>
      <vt:lpstr>PowerPoint Presentation</vt:lpstr>
      <vt:lpstr>Levels Hunt</vt:lpstr>
      <vt:lpstr>Front</vt:lpstr>
      <vt:lpstr>Front</vt:lpstr>
      <vt:lpstr>Front</vt:lpstr>
      <vt:lpstr>Front</vt:lpstr>
      <vt:lpstr>Front</vt:lpstr>
      <vt:lpstr>PowerPoint Presentation</vt:lpstr>
      <vt:lpstr>Forward - Walk</vt:lpstr>
      <vt:lpstr>PowerPoint Presentation</vt:lpstr>
      <vt:lpstr>Forward - Hop</vt:lpstr>
      <vt:lpstr>Forward - Jump</vt:lpstr>
      <vt:lpstr>Forward - Gallop</vt:lpstr>
      <vt:lpstr>Forward - Skip</vt:lpstr>
      <vt:lpstr>Forward Travel  You Pick</vt:lpstr>
      <vt:lpstr>Forward Traveling Levels</vt:lpstr>
      <vt:lpstr>STRETCH</vt:lpstr>
      <vt:lpstr>REVIEW</vt:lpstr>
      <vt:lpstr>Good-Bye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Boggs</dc:creator>
  <cp:lastModifiedBy>Sharon Boggs</cp:lastModifiedBy>
  <cp:revision>27</cp:revision>
  <dcterms:created xsi:type="dcterms:W3CDTF">2015-02-08T19:19:20Z</dcterms:created>
  <dcterms:modified xsi:type="dcterms:W3CDTF">2015-12-01T18:52:43Z</dcterms:modified>
</cp:coreProperties>
</file>