
<file path=[Content_Types].xml><?xml version="1.0" encoding="utf-8"?>
<Types xmlns="http://schemas.openxmlformats.org/package/2006/content-types">
  <Default Extension="png" ContentType="image/png"/>
  <Default Extension="mp3" ContentType="audio/m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avi" ContentType="video/x-msvideo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2" r:id="rId2"/>
    <p:sldId id="261" r:id="rId3"/>
    <p:sldId id="349" r:id="rId4"/>
    <p:sldId id="350" r:id="rId5"/>
    <p:sldId id="351" r:id="rId6"/>
    <p:sldId id="352" r:id="rId7"/>
    <p:sldId id="353" r:id="rId8"/>
    <p:sldId id="354" r:id="rId9"/>
    <p:sldId id="355" r:id="rId10"/>
    <p:sldId id="356" r:id="rId11"/>
    <p:sldId id="357" r:id="rId12"/>
    <p:sldId id="342" r:id="rId13"/>
    <p:sldId id="360" r:id="rId14"/>
    <p:sldId id="362" r:id="rId15"/>
    <p:sldId id="358" r:id="rId16"/>
    <p:sldId id="361" r:id="rId17"/>
    <p:sldId id="359" r:id="rId18"/>
    <p:sldId id="363" r:id="rId19"/>
    <p:sldId id="364" r:id="rId20"/>
    <p:sldId id="365" r:id="rId21"/>
    <p:sldId id="292" r:id="rId22"/>
    <p:sldId id="366" r:id="rId23"/>
    <p:sldId id="367" r:id="rId24"/>
    <p:sldId id="293" r:id="rId25"/>
    <p:sldId id="29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CCFF"/>
    <a:srgbClr val="6633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8" autoAdjust="0"/>
    <p:restoredTop sz="66598" autoAdjust="0"/>
  </p:normalViewPr>
  <p:slideViewPr>
    <p:cSldViewPr snapToGrid="0">
      <p:cViewPr varScale="1">
        <p:scale>
          <a:sx n="43" d="100"/>
          <a:sy n="43" d="100"/>
        </p:scale>
        <p:origin x="1377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DCB8E-82FB-4C48-86B6-D5A3C9228119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D9D4B-2210-45CD-BA7A-9E4A1310F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94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Get a mat that matches your spot.</a:t>
            </a:r>
            <a:r>
              <a:rPr lang="en-US" baseline="0" dirty="0" smtClean="0"/>
              <a:t>  Put it over your spot and stand on it.</a:t>
            </a:r>
            <a:endParaRPr lang="en-US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4ECC5E-5C59-4AA9-A765-C834984A017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453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Listen</a:t>
            </a:r>
          </a:p>
          <a:p>
            <a:r>
              <a:rPr lang="en-US" dirty="0" smtClean="0"/>
              <a:t>Look for Open Spaces</a:t>
            </a:r>
          </a:p>
          <a:p>
            <a:r>
              <a:rPr lang="en-US" dirty="0" smtClean="0"/>
              <a:t>Be Aware of others</a:t>
            </a:r>
            <a:r>
              <a:rPr lang="en-US" baseline="0" dirty="0" smtClean="0"/>
              <a:t> as you travel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Leave</a:t>
            </a:r>
            <a:r>
              <a:rPr lang="en-US" baseline="0" dirty="0" smtClean="0"/>
              <a:t> the Mats and give everyone a safe high five and say “I’M SAFE!”.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CCE4A-E951-4303-9023-009C892FDE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2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you travel</a:t>
            </a:r>
            <a:r>
              <a:rPr lang="en-US" baseline="0" dirty="0" smtClean="0"/>
              <a:t> so the front of your body leads or goes first, it is called “Frontwards or Forward” </a:t>
            </a:r>
          </a:p>
          <a:p>
            <a:endParaRPr lang="en-US" baseline="0" dirty="0" smtClean="0"/>
          </a:p>
          <a:p>
            <a:r>
              <a:rPr lang="en-US" dirty="0" smtClean="0"/>
              <a:t>What is another</a:t>
            </a:r>
            <a:r>
              <a:rPr lang="en-US" baseline="0" dirty="0" smtClean="0"/>
              <a:t> way you can travel forward?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0510-D77C-4078-90A4-904E0FC157C0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618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 you look at to catch the balloon?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D9D4B-2210-45CD-BA7A-9E4A1310FB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28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6241A8-75A9-4BEE-AE73-17D59A5D99C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78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 you look at to catch the balloon?</a:t>
            </a:r>
          </a:p>
          <a:p>
            <a:r>
              <a:rPr lang="en-US" dirty="0" smtClean="0"/>
              <a:t>Where do you put your hands to catch the</a:t>
            </a:r>
            <a:r>
              <a:rPr lang="en-US" baseline="0" dirty="0" smtClean="0"/>
              <a:t> balloon? (under the balloon as it drops down)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D9D4B-2210-45CD-BA7A-9E4A1310FB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8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6241A8-75A9-4BEE-AE73-17D59A5D99C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26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many</a:t>
            </a:r>
            <a:r>
              <a:rPr lang="en-US" baseline="0" dirty="0" smtClean="0"/>
              <a:t> times can you clap before you catch the balloon?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D9D4B-2210-45CD-BA7A-9E4A1310FB9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78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6241A8-75A9-4BEE-AE73-17D59A5D99C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97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do you have to look as you travel to catch the balloon?</a:t>
            </a:r>
          </a:p>
          <a:p>
            <a:r>
              <a:rPr lang="en-US" dirty="0" smtClean="0"/>
              <a:t>At the balloon</a:t>
            </a:r>
            <a:r>
              <a:rPr lang="en-US" baseline="0" dirty="0" smtClean="0"/>
              <a:t> and where you are going!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D9D4B-2210-45CD-BA7A-9E4A1310FB9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622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6241A8-75A9-4BEE-AE73-17D59A5D99C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38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do you look when you are hitting the balloon?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D9D4B-2210-45CD-BA7A-9E4A1310FB9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319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6241A8-75A9-4BEE-AE73-17D59A5D99C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68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CCE4A-E951-4303-9023-009C892FDEF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3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CCE4A-E951-4303-9023-009C892FDEF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4186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CCE4A-E951-4303-9023-009C892FDEF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1425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do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you look at when you are catching the balloon?  </a:t>
            </a:r>
          </a:p>
          <a:p>
            <a:pPr lvl="0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I hold up the color card, I want you all to say the color name out loud.  Ready,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(Hold the card up and let the students call out the color.)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51DAE-5C41-4E19-AA02-2EB19B0843E3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519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D9D4B-2210-45CD-BA7A-9E4A1310FB9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72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20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54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6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6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027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7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83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8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2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8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8B19-8E7A-425C-B5E1-AFABC624F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24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B8B19-8E7A-425C-B5E1-AFABC624F9C2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7E909-8107-4F1E-84CB-E36F237FF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avi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avi"/><Relationship Id="rId1" Type="http://schemas.openxmlformats.org/officeDocument/2006/relationships/video" Target="NULL" TargetMode="Externa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avi"/><Relationship Id="rId1" Type="http://schemas.openxmlformats.org/officeDocument/2006/relationships/video" Target="NULL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5.avi"/><Relationship Id="rId1" Type="http://schemas.openxmlformats.org/officeDocument/2006/relationships/video" Target="NULL" TargetMode="Externa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avi"/><Relationship Id="rId1" Type="http://schemas.openxmlformats.org/officeDocument/2006/relationships/video" Target="NULL" TargetMode="Externa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7.avi"/><Relationship Id="rId1" Type="http://schemas.openxmlformats.org/officeDocument/2006/relationships/video" Target="NULL" TargetMode="Externa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wmv"/><Relationship Id="rId1" Type="http://schemas.microsoft.com/office/2007/relationships/media" Target="../media/media8.wmv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wmv"/><Relationship Id="rId1" Type="http://schemas.microsoft.com/office/2007/relationships/media" Target="../media/media9.wmv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wmv"/><Relationship Id="rId1" Type="http://schemas.microsoft.com/office/2007/relationships/media" Target="../media/media10.wmv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wmv"/><Relationship Id="rId1" Type="http://schemas.microsoft.com/office/2007/relationships/media" Target="../media/media11.wmv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wmv"/><Relationship Id="rId1" Type="http://schemas.microsoft.com/office/2007/relationships/media" Target="../media/media12.wmv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35271" y="451273"/>
            <a:ext cx="3072203" cy="449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867053" y="1303530"/>
            <a:ext cx="4999608" cy="2229783"/>
          </a:xfrm>
          <a:prstGeom prst="rect">
            <a:avLst/>
          </a:prstGeom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Hello</a:t>
            </a:r>
            <a:endParaRPr lang="en-US" sz="15000" b="1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1574" y="5632761"/>
            <a:ext cx="8691238" cy="1691935"/>
          </a:xfrm>
        </p:spPr>
        <p:txBody>
          <a:bodyPr rtlCol="0">
            <a:normAutofit fontScale="47500" lnSpcReduction="20000"/>
          </a:bodyPr>
          <a:lstStyle/>
          <a:p>
            <a:pPr algn="ctr">
              <a:buNone/>
              <a:defRPr/>
            </a:pPr>
            <a:r>
              <a:rPr lang="en-US" sz="118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 in an Own Space</a:t>
            </a:r>
            <a:endParaRPr lang="en-US" sz="11800" b="1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  <a:defRPr/>
            </a:pPr>
            <a:r>
              <a:rPr lang="en-US" dirty="0" smtClean="0">
                <a:solidFill>
                  <a:srgbClr val="7030A0"/>
                </a:solidFill>
              </a:rPr>
              <a:t>	</a:t>
            </a:r>
            <a:endParaRPr lang="en-US" sz="2400" b="1" i="1" dirty="0">
              <a:solidFill>
                <a:srgbClr val="7030A0"/>
              </a:solidFill>
            </a:endParaRPr>
          </a:p>
          <a:p>
            <a:pPr algn="ctr">
              <a:buNone/>
              <a:defRPr/>
            </a:pPr>
            <a:r>
              <a:rPr lang="en-US" dirty="0">
                <a:solidFill>
                  <a:srgbClr val="7030A0"/>
                </a:solidFill>
              </a:rPr>
              <a:t>	</a:t>
            </a:r>
            <a:endParaRPr lang="en-US" sz="2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083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14400" y="1600201"/>
            <a:ext cx="10363200" cy="2000259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Safe</a:t>
            </a:r>
          </a:p>
        </p:txBody>
      </p:sp>
    </p:spTree>
    <p:extLst>
      <p:ext uri="{BB962C8B-B14F-4D97-AF65-F5344CB8AC3E}">
        <p14:creationId xmlns:p14="http://schemas.microsoft.com/office/powerpoint/2010/main" val="2813408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179" y="248688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Look, Listen and Go</a:t>
            </a:r>
            <a:endParaRPr 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Media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94712.3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73335" y="3812451"/>
            <a:ext cx="1942777" cy="194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3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199" y="1698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Walk</a:t>
            </a:r>
            <a:endParaRPr lang="en-US" sz="9600" dirty="0">
              <a:ln w="17780" cap="flat" cmpd="sng" algn="ctr">
                <a:noFill/>
                <a:prstDash val="solid"/>
                <a:miter lim="0"/>
              </a:ln>
            </a:endParaRPr>
          </a:p>
        </p:txBody>
      </p:sp>
      <p:pic>
        <p:nvPicPr>
          <p:cNvPr id="3" name="Walk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23943.918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95638" y="1825625"/>
            <a:ext cx="5802312" cy="4351338"/>
          </a:xfrm>
        </p:spPr>
      </p:pic>
    </p:spTree>
    <p:extLst>
      <p:ext uri="{BB962C8B-B14F-4D97-AF65-F5344CB8AC3E}">
        <p14:creationId xmlns:p14="http://schemas.microsoft.com/office/powerpoint/2010/main" val="157986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un D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19647.3265"/>
                  <p14:fade out="2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78163" y="1600200"/>
            <a:ext cx="6034087" cy="452596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199" y="1698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 smtClean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Run</a:t>
            </a:r>
            <a:endParaRPr lang="en-US" sz="9600" dirty="0">
              <a:ln w="17780" cap="flat" cmpd="sng" algn="ctr">
                <a:noFill/>
                <a:prstDash val="solid"/>
                <a:miter lim="0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27410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ump B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15172.285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5638" y="1825625"/>
            <a:ext cx="5802312" cy="4351338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199" y="1698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Jump</a:t>
            </a:r>
            <a:endParaRPr lang="en-US" sz="9600" dirty="0">
              <a:ln w="17780" cap="flat" cmpd="sng" algn="ctr">
                <a:noFill/>
                <a:prstDash val="solid"/>
                <a:miter lim="0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05823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p Traveling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21245.10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5638" y="1825625"/>
            <a:ext cx="5802312" cy="4351338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199" y="1698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Hop</a:t>
            </a:r>
            <a:endParaRPr lang="en-US" sz="9600" dirty="0">
              <a:ln w="17780" cap="flat" cmpd="sng" algn="ctr">
                <a:noFill/>
                <a:prstDash val="solid"/>
                <a:miter lim="0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9172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allop A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22122.775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5638" y="1825625"/>
            <a:ext cx="5802312" cy="4351338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199" y="16981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Gallop</a:t>
            </a:r>
            <a:endParaRPr lang="en-US" sz="9600" dirty="0">
              <a:ln w="17780" cap="flat" cmpd="sng" algn="ctr">
                <a:noFill/>
                <a:prstDash val="solid"/>
                <a:miter lim="0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49061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 Sideways  A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907" end="18916.510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4844" y="1690688"/>
            <a:ext cx="5802312" cy="4351338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b="1" dirty="0" smtClean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Slide</a:t>
            </a:r>
            <a:endParaRPr lang="en-US" sz="9600" dirty="0">
              <a:ln w="17780" cap="flat" cmpd="sng" algn="ctr">
                <a:noFill/>
                <a:prstDash val="solid"/>
                <a:miter lim="0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7244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964" y="1495379"/>
            <a:ext cx="4980416" cy="4980416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838199" y="1698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 smtClean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Balloon</a:t>
            </a:r>
            <a:endParaRPr lang="en-US" sz="9600" dirty="0">
              <a:ln w="17780" cap="flat" cmpd="sng" algn="ctr">
                <a:noFill/>
                <a:prstDash val="solid"/>
                <a:miter lim="0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025873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tching balloon with direction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199" y="1698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 smtClean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Catching the Balloon</a:t>
            </a:r>
            <a:endParaRPr lang="en-US" sz="8800" dirty="0">
              <a:ln w="17780" cap="flat" cmpd="sng" algn="ctr">
                <a:noFill/>
                <a:prstDash val="solid"/>
                <a:miter lim="0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2984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Sharon.RHYTHMANDMOVESN\My Documents\Portola\Power Point\Clip Art\37189017.e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-76200"/>
            <a:ext cx="69342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89391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199" y="1698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 smtClean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cs typeface="Times New Roman"/>
              </a:rPr>
              <a:t>Throw High &amp; Catch</a:t>
            </a:r>
            <a:endParaRPr lang="en-US" sz="8800" dirty="0">
              <a:ln w="17780" cap="flat" cmpd="sng" algn="ctr">
                <a:noFill/>
                <a:prstDash val="solid"/>
                <a:miter lim="0"/>
              </a:ln>
            </a:endParaRPr>
          </a:p>
        </p:txBody>
      </p:sp>
      <p:pic>
        <p:nvPicPr>
          <p:cNvPr id="3" name="throw balloon high and catch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9394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Sharon.RHYTHMANDMOVESN\My Documents\Portola\Power Point\Clip Art\37189017.e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-76200"/>
            <a:ext cx="69342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5245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199" y="1698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 smtClean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Clap and Catch</a:t>
            </a:r>
            <a:endParaRPr lang="en-US" sz="8800" dirty="0">
              <a:ln w="17780" cap="flat" cmpd="sng" algn="ctr">
                <a:noFill/>
                <a:prstDash val="solid"/>
                <a:miter lim="0"/>
              </a:ln>
            </a:endParaRPr>
          </a:p>
        </p:txBody>
      </p:sp>
      <p:pic>
        <p:nvPicPr>
          <p:cNvPr id="3" name="clap and catch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17676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Sharon.RHYTHMANDMOVESN\My Documents\Portola\Power Point\Clip Art\37189017.e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-76200"/>
            <a:ext cx="69342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4265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199" y="1698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 smtClean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Travel and Catch</a:t>
            </a:r>
            <a:endParaRPr lang="en-US" sz="8800" dirty="0">
              <a:ln w="17780" cap="flat" cmpd="sng" algn="ctr">
                <a:noFill/>
                <a:prstDash val="solid"/>
                <a:miter lim="0"/>
              </a:ln>
            </a:endParaRPr>
          </a:p>
        </p:txBody>
      </p:sp>
      <p:pic>
        <p:nvPicPr>
          <p:cNvPr id="3" name="toss travel and catch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103344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Sharon.RHYTHMANDMOVESN\My Documents\Portola\Power Point\Clip Art\37189017.e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-76200"/>
            <a:ext cx="69342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1749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triking balloon with hand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199" y="1698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 smtClean="0">
                <a:ln w="17780" cap="flat" cmpd="sng" algn="ctr">
                  <a:noFill/>
                  <a:prstDash val="solid"/>
                  <a:miter lim="0"/>
                </a:ln>
                <a:solidFill>
                  <a:schemeClr val="bg1"/>
                </a:solidFill>
                <a:effectLst>
                  <a:outerShdw blurRad="50800" algn="tl">
                    <a:srgbClr val="000000"/>
                  </a:outerShdw>
                </a:effectLst>
                <a:latin typeface="Cooper Std Black" pitchFamily="18" charset="0"/>
                <a:ea typeface="Calibri"/>
                <a:cs typeface="Times New Roman"/>
              </a:rPr>
              <a:t>Hit the Balloon</a:t>
            </a:r>
            <a:endParaRPr lang="en-US" sz="8800" dirty="0">
              <a:ln w="17780" cap="flat" cmpd="sng" algn="ctr">
                <a:noFill/>
                <a:prstDash val="solid"/>
                <a:miter lim="0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33144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Sharon.RHYTHMANDMOVESN\My Documents\Portola\Power Point\Clip Art\37189017.e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-76200"/>
            <a:ext cx="69342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0203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2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0"/>
            <a:r>
              <a:rPr lang="en-US" sz="4800" b="1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STRETCH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5" t="10744" r="13379" b="40194"/>
          <a:stretch/>
        </p:blipFill>
        <p:spPr>
          <a:xfrm>
            <a:off x="1575214" y="1766655"/>
            <a:ext cx="9041571" cy="476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65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2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0"/>
            <a:r>
              <a:rPr lang="en-US" sz="4800" b="1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STRETCH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8" t="16052" r="14674" b="35145"/>
          <a:stretch/>
        </p:blipFill>
        <p:spPr>
          <a:xfrm>
            <a:off x="1381581" y="1882066"/>
            <a:ext cx="9428838" cy="474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7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2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0"/>
            <a:r>
              <a:rPr lang="en-US" sz="4800" b="1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STRETCH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0" t="14757" r="16401" b="40324"/>
          <a:stretch/>
        </p:blipFill>
        <p:spPr>
          <a:xfrm>
            <a:off x="1555441" y="1930449"/>
            <a:ext cx="9081117" cy="45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67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en-US" sz="128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Std Black" pitchFamily="18" charset="0"/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04008"/>
            <a:ext cx="10972800" cy="460159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4800" dirty="0" smtClean="0">
              <a:solidFill>
                <a:schemeClr val="bg1"/>
              </a:solidFill>
              <a:latin typeface="Cooper Std Black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Std Black" pitchFamily="18" charset="0"/>
              </a:rPr>
              <a:t>Where do you look when you are catching the balloon?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Std Black" pitchFamily="18" charset="0"/>
              </a:rPr>
              <a:t>Where do you look when you are hitting the balloon?</a:t>
            </a:r>
            <a:endParaRPr lang="en-US" sz="87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Std Black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Std Black" pitchFamily="18" charset="0"/>
              </a:rPr>
              <a:t>What is the color of this page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Std Black" pitchFamily="18" charset="0"/>
              </a:rPr>
              <a:t>?</a:t>
            </a:r>
            <a:endParaRPr lang="en-US" sz="4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Std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56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11200" y="2438400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en-US" sz="12800" b="1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Std Black" pitchFamily="18" charset="0"/>
              </a:rPr>
              <a:t>Good-Bye</a:t>
            </a:r>
          </a:p>
        </p:txBody>
      </p:sp>
    </p:spTree>
    <p:extLst>
      <p:ext uri="{BB962C8B-B14F-4D97-AF65-F5344CB8AC3E}">
        <p14:creationId xmlns:p14="http://schemas.microsoft.com/office/powerpoint/2010/main" val="1952510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1859</TotalTime>
  <Words>299</Words>
  <Application>Microsoft Office PowerPoint</Application>
  <PresentationFormat>Widescreen</PresentationFormat>
  <Paragraphs>63</Paragraphs>
  <Slides>25</Slides>
  <Notes>18</Notes>
  <HiddenSlides>0</HiddenSlides>
  <MMClips>12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Arial Black</vt:lpstr>
      <vt:lpstr>Calibri</vt:lpstr>
      <vt:lpstr>Cooper Std Black</vt:lpstr>
      <vt:lpstr>Impact</vt:lpstr>
      <vt:lpstr>Times New Roman</vt:lpstr>
      <vt:lpstr>Office Theme</vt:lpstr>
      <vt:lpstr>PowerPoint Presentation</vt:lpstr>
      <vt:lpstr>PowerPoint Presentation</vt:lpstr>
      <vt:lpstr>Look, Listen and Go</vt:lpstr>
      <vt:lpstr>Walk</vt:lpstr>
      <vt:lpstr>PowerPoint Presentation</vt:lpstr>
      <vt:lpstr>Jump</vt:lpstr>
      <vt:lpstr>Hop</vt:lpstr>
      <vt:lpstr>Gallop</vt:lpstr>
      <vt:lpstr>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STRETCH</vt:lpstr>
      <vt:lpstr>STRETCH</vt:lpstr>
      <vt:lpstr>STRETCH</vt:lpstr>
      <vt:lpstr>REVIEW</vt:lpstr>
      <vt:lpstr>Good-Bye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 Boggs</dc:creator>
  <cp:lastModifiedBy>Sharon Boggs</cp:lastModifiedBy>
  <cp:revision>57</cp:revision>
  <dcterms:created xsi:type="dcterms:W3CDTF">2015-02-08T19:19:20Z</dcterms:created>
  <dcterms:modified xsi:type="dcterms:W3CDTF">2016-01-05T00:04:10Z</dcterms:modified>
</cp:coreProperties>
</file>