
<file path=[Content_Types].xml><?xml version="1.0" encoding="utf-8"?>
<Types xmlns="http://schemas.openxmlformats.org/package/2006/content-types">
  <Default Extension="png" ContentType="image/png"/>
  <Default Extension="mp3" ContentType="audio/mpe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4"/>
  </p:notesMasterIdLst>
  <p:sldIdLst>
    <p:sldId id="256" r:id="rId4"/>
    <p:sldId id="276" r:id="rId5"/>
    <p:sldId id="331" r:id="rId6"/>
    <p:sldId id="337" r:id="rId7"/>
    <p:sldId id="339" r:id="rId8"/>
    <p:sldId id="340" r:id="rId9"/>
    <p:sldId id="341" r:id="rId10"/>
    <p:sldId id="342" r:id="rId11"/>
    <p:sldId id="343" r:id="rId12"/>
    <p:sldId id="344" r:id="rId13"/>
    <p:sldId id="345" r:id="rId14"/>
    <p:sldId id="346" r:id="rId15"/>
    <p:sldId id="347" r:id="rId16"/>
    <p:sldId id="357" r:id="rId17"/>
    <p:sldId id="348" r:id="rId18"/>
    <p:sldId id="349" r:id="rId19"/>
    <p:sldId id="350" r:id="rId20"/>
    <p:sldId id="351" r:id="rId21"/>
    <p:sldId id="352" r:id="rId22"/>
    <p:sldId id="353" r:id="rId23"/>
    <p:sldId id="354" r:id="rId24"/>
    <p:sldId id="355" r:id="rId25"/>
    <p:sldId id="356" r:id="rId26"/>
    <p:sldId id="358" r:id="rId27"/>
    <p:sldId id="359" r:id="rId28"/>
    <p:sldId id="360" r:id="rId29"/>
    <p:sldId id="361" r:id="rId30"/>
    <p:sldId id="362" r:id="rId31"/>
    <p:sldId id="363" r:id="rId32"/>
    <p:sldId id="364" r:id="rId33"/>
    <p:sldId id="293" r:id="rId34"/>
    <p:sldId id="311" r:id="rId35"/>
    <p:sldId id="294" r:id="rId36"/>
    <p:sldId id="312" r:id="rId37"/>
    <p:sldId id="324" r:id="rId38"/>
    <p:sldId id="308" r:id="rId39"/>
    <p:sldId id="310" r:id="rId40"/>
    <p:sldId id="334" r:id="rId41"/>
    <p:sldId id="335" r:id="rId42"/>
    <p:sldId id="309" r:id="rId43"/>
    <p:sldId id="333" r:id="rId44"/>
    <p:sldId id="336" r:id="rId45"/>
    <p:sldId id="316" r:id="rId46"/>
    <p:sldId id="332" r:id="rId47"/>
    <p:sldId id="325" r:id="rId48"/>
    <p:sldId id="329" r:id="rId49"/>
    <p:sldId id="330" r:id="rId50"/>
    <p:sldId id="326" r:id="rId51"/>
    <p:sldId id="269" r:id="rId52"/>
    <p:sldId id="264"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11BC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411" autoAdjust="0"/>
    <p:restoredTop sz="70010" autoAdjust="0"/>
  </p:normalViewPr>
  <p:slideViewPr>
    <p:cSldViewPr>
      <p:cViewPr varScale="1">
        <p:scale>
          <a:sx n="72" d="100"/>
          <a:sy n="72" d="100"/>
        </p:scale>
        <p:origin x="699" y="39"/>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1B24DD-C248-44BB-8E2C-9AC5FD79FF92}" type="datetimeFigureOut">
              <a:rPr lang="en-US" smtClean="0"/>
              <a:pPr/>
              <a:t>1/25/2016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600510-D77C-4078-90A4-904E0FC157C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Play either this game or Travel</a:t>
            </a:r>
            <a:r>
              <a:rPr lang="en-US" baseline="0" dirty="0" smtClean="0"/>
              <a:t> and Balance to warm up and review body parts and balancing, or weight bearing.</a:t>
            </a:r>
            <a:r>
              <a:rPr lang="en-US" dirty="0" smtClean="0"/>
              <a:t>  Balance Tag is played with flags and the students balance on one body part until</a:t>
            </a:r>
            <a:r>
              <a:rPr lang="en-US" baseline="0" dirty="0" smtClean="0"/>
              <a:t> a classmate helps them by identifying the body part they are balancing on.  If you are identifying a balance, you are safe.  </a:t>
            </a:r>
          </a:p>
          <a:p>
            <a:endParaRPr lang="en-US" baseline="0" dirty="0" smtClean="0"/>
          </a:p>
          <a:p>
            <a:r>
              <a:rPr lang="en-US" baseline="0" dirty="0" smtClean="0"/>
              <a:t>Everyone is it!</a:t>
            </a:r>
          </a:p>
          <a:p>
            <a:endParaRPr lang="en-US" baseline="0" dirty="0" smtClean="0"/>
          </a:p>
          <a:p>
            <a:r>
              <a:rPr lang="en-US" baseline="0" dirty="0" smtClean="0"/>
              <a:t>If you don’t use this game delete slide #2.</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the music plays the students will travel.  Encourage them to use</a:t>
            </a:r>
            <a:r>
              <a:rPr lang="en-US" baseline="0" dirty="0" smtClean="0"/>
              <a:t> different levels and directions as they travel.  Look for students using the different locomotor moves.</a:t>
            </a:r>
          </a:p>
          <a:p>
            <a:endParaRPr lang="en-US" baseline="0" dirty="0" smtClean="0"/>
          </a:p>
          <a:p>
            <a:r>
              <a:rPr lang="en-US" baseline="0" dirty="0" smtClean="0"/>
              <a:t>When the music stops, a clock will start ticking.  Call out the number of body parts the children will balance on.  When the music begins again, the students will begin traveling again.  Continue to change the number of body parts the children will balance on when the clock is ticking. </a:t>
            </a:r>
          </a:p>
          <a:p>
            <a:r>
              <a:rPr lang="en-US" baseline="0" dirty="0" smtClean="0"/>
              <a:t> </a:t>
            </a:r>
          </a:p>
          <a:p>
            <a:r>
              <a:rPr lang="en-US" baseline="0" dirty="0" smtClean="0"/>
              <a:t>If you don’t do this activity, delete slides #3-#27.</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3</a:t>
            </a:fld>
            <a:endParaRPr lang="en-US" dirty="0"/>
          </a:p>
        </p:txBody>
      </p:sp>
    </p:spTree>
    <p:extLst>
      <p:ext uri="{BB962C8B-B14F-4D97-AF65-F5344CB8AC3E}">
        <p14:creationId xmlns:p14="http://schemas.microsoft.com/office/powerpoint/2010/main" val="1331752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fld id="{26696A45-5289-4674-BE85-A2A7D7960ADA}" type="slidenum">
              <a:rPr kumimoji="0" lang="en-US" sz="1800" b="0" i="0" u="none" strike="noStrike" kern="0" cap="none" spc="0" normalizeH="0" baseline="0" noProof="0">
                <a:ln>
                  <a:noFill/>
                </a:ln>
                <a:solidFill>
                  <a:prstClr val="black"/>
                </a:solidFill>
                <a:effectLst/>
                <a:uLnTx/>
                <a:uFillTx/>
              </a:rPr>
              <a:pPr marL="0" marR="0" lvl="0" indent="0" defTabSz="914400" eaLnBrk="1" fontAlgn="base" latinLnBrk="0" hangingPunct="1">
                <a:lnSpc>
                  <a:spcPct val="100000"/>
                </a:lnSpc>
                <a:spcBef>
                  <a:spcPct val="0"/>
                </a:spcBef>
                <a:spcAft>
                  <a:spcPct val="0"/>
                </a:spcAft>
                <a:buClrTx/>
                <a:buSzTx/>
                <a:buFontTx/>
                <a:buNone/>
                <a:tabLst/>
                <a:defRPr/>
              </a:pPr>
              <a:t>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090552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fld id="{26696A45-5289-4674-BE85-A2A7D7960ADA}" type="slidenum">
              <a:rPr kumimoji="0" lang="en-US" sz="1800" b="0" i="0" u="none" strike="noStrike" kern="0" cap="none" spc="0" normalizeH="0" baseline="0" noProof="0">
                <a:ln>
                  <a:noFill/>
                </a:ln>
                <a:solidFill>
                  <a:prstClr val="black"/>
                </a:solidFill>
                <a:effectLst/>
                <a:uLnTx/>
                <a:uFillTx/>
              </a:rPr>
              <a:pPr marL="0" marR="0" lvl="0" indent="0" defTabSz="914400" eaLnBrk="1" fontAlgn="base" latinLnBrk="0" hangingPunct="1">
                <a:lnSpc>
                  <a:spcPct val="100000"/>
                </a:lnSpc>
                <a:spcBef>
                  <a:spcPct val="0"/>
                </a:spcBef>
                <a:spcAft>
                  <a:spcPct val="0"/>
                </a:spcAft>
                <a:buClrTx/>
                <a:buSzTx/>
                <a:buFontTx/>
                <a:buNone/>
                <a:tabLst/>
                <a:defRPr/>
              </a:pPr>
              <a:t>6</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07314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fld id="{26696A45-5289-4674-BE85-A2A7D7960ADA}" type="slidenum">
              <a:rPr kumimoji="0" lang="en-US" sz="1800" b="0" i="0" u="none" strike="noStrike" kern="0" cap="none" spc="0" normalizeH="0" baseline="0" noProof="0">
                <a:ln>
                  <a:noFill/>
                </a:ln>
                <a:solidFill>
                  <a:prstClr val="black"/>
                </a:solidFill>
                <a:effectLst/>
                <a:uLnTx/>
                <a:uFillTx/>
              </a:rPr>
              <a:pPr marL="0" marR="0" lvl="0" indent="0" defTabSz="914400" eaLnBrk="1" fontAlgn="base" latinLnBrk="0" hangingPunct="1">
                <a:lnSpc>
                  <a:spcPct val="100000"/>
                </a:lnSpc>
                <a:spcBef>
                  <a:spcPct val="0"/>
                </a:spcBef>
                <a:spcAft>
                  <a:spcPct val="0"/>
                </a:spcAft>
                <a:buClrTx/>
                <a:buSzTx/>
                <a:buFontTx/>
                <a:buNone/>
                <a:tabLst/>
                <a:defRPr/>
              </a:pPr>
              <a:t>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955094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fld id="{26696A45-5289-4674-BE85-A2A7D7960ADA}" type="slidenum">
              <a:rPr kumimoji="0" lang="en-US" sz="1800" b="0" i="0" u="none" strike="noStrike" kern="0" cap="none" spc="0" normalizeH="0" baseline="0" noProof="0">
                <a:ln>
                  <a:noFill/>
                </a:ln>
                <a:solidFill>
                  <a:prstClr val="black"/>
                </a:solidFill>
                <a:effectLst/>
                <a:uLnTx/>
                <a:uFillTx/>
              </a:rPr>
              <a:pPr marL="0" marR="0" lvl="0" indent="0" defTabSz="914400" eaLnBrk="1" fontAlgn="base" latinLnBrk="0" hangingPunct="1">
                <a:lnSpc>
                  <a:spcPct val="100000"/>
                </a:lnSpc>
                <a:spcBef>
                  <a:spcPct val="0"/>
                </a:spcBef>
                <a:spcAft>
                  <a:spcPct val="0"/>
                </a:spcAft>
                <a:buClrTx/>
                <a:buSzTx/>
                <a:buFontTx/>
                <a:buNone/>
                <a:tabLst/>
                <a:defRPr/>
              </a:pPr>
              <a:t>10</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868768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fld id="{26696A45-5289-4674-BE85-A2A7D7960ADA}" type="slidenum">
              <a:rPr kumimoji="0" lang="en-US" sz="1800" b="0" i="0" u="none" strike="noStrike" kern="0" cap="none" spc="0" normalizeH="0" baseline="0" noProof="0">
                <a:ln>
                  <a:noFill/>
                </a:ln>
                <a:solidFill>
                  <a:prstClr val="black"/>
                </a:solidFill>
                <a:effectLst/>
                <a:uLnTx/>
                <a:uFillTx/>
              </a:rPr>
              <a:pPr marL="0" marR="0" lvl="0" indent="0" defTabSz="914400" eaLnBrk="1" fontAlgn="base" latinLnBrk="0" hangingPunct="1">
                <a:lnSpc>
                  <a:spcPct val="100000"/>
                </a:lnSpc>
                <a:spcBef>
                  <a:spcPct val="0"/>
                </a:spcBef>
                <a:spcAft>
                  <a:spcPct val="0"/>
                </a:spcAft>
                <a:buClrTx/>
                <a:buSzTx/>
                <a:buFontTx/>
                <a:buNone/>
                <a:tabLst/>
                <a:defRPr/>
              </a:pPr>
              <a:t>12</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40174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fld id="{26696A45-5289-4674-BE85-A2A7D7960ADA}" type="slidenum">
              <a:rPr kumimoji="0" lang="en-US" sz="1800" b="0" i="0" u="none" strike="noStrike" kern="0" cap="none" spc="0" normalizeH="0" baseline="0" noProof="0">
                <a:ln>
                  <a:noFill/>
                </a:ln>
                <a:solidFill>
                  <a:prstClr val="black"/>
                </a:solidFill>
                <a:effectLst/>
                <a:uLnTx/>
                <a:uFillTx/>
              </a:rPr>
              <a:pPr marL="0" marR="0" lvl="0" indent="0" defTabSz="914400" eaLnBrk="1" fontAlgn="base" latinLnBrk="0" hangingPunct="1">
                <a:lnSpc>
                  <a:spcPct val="100000"/>
                </a:lnSpc>
                <a:spcBef>
                  <a:spcPct val="0"/>
                </a:spcBef>
                <a:spcAft>
                  <a:spcPct val="0"/>
                </a:spcAft>
                <a:buClrTx/>
                <a:buSzTx/>
                <a:buFontTx/>
                <a:buNone/>
                <a:tabLst/>
                <a:defRPr/>
              </a:pPr>
              <a:t>14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665617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fld id="{26696A45-5289-4674-BE85-A2A7D7960ADA}" type="slidenum">
              <a:rPr kumimoji="0" lang="en-US" sz="1800" b="0" i="0" u="none" strike="noStrike" kern="0" cap="none" spc="0" normalizeH="0" baseline="0" noProof="0">
                <a:ln>
                  <a:noFill/>
                </a:ln>
                <a:solidFill>
                  <a:prstClr val="black"/>
                </a:solidFill>
                <a:effectLst/>
                <a:uLnTx/>
                <a:uFillTx/>
              </a:rPr>
              <a:pPr marL="0" marR="0" lvl="0" indent="0" defTabSz="914400" eaLnBrk="1" fontAlgn="base" latinLnBrk="0" hangingPunct="1">
                <a:lnSpc>
                  <a:spcPct val="100000"/>
                </a:lnSpc>
                <a:spcBef>
                  <a:spcPct val="0"/>
                </a:spcBef>
                <a:spcAft>
                  <a:spcPct val="0"/>
                </a:spcAft>
                <a:buClrTx/>
                <a:buSzTx/>
                <a:buFontTx/>
                <a:buNone/>
                <a:tabLst/>
                <a:defRPr/>
              </a:pPr>
              <a:t>16</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616874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fld id="{26696A45-5289-4674-BE85-A2A7D7960ADA}" type="slidenum">
              <a:rPr kumimoji="0" lang="en-US" sz="1800" b="0" i="0" u="none" strike="noStrike" kern="0" cap="none" spc="0" normalizeH="0" baseline="0" noProof="0">
                <a:ln>
                  <a:noFill/>
                </a:ln>
                <a:solidFill>
                  <a:prstClr val="black"/>
                </a:solidFill>
                <a:effectLst/>
                <a:uLnTx/>
                <a:uFillTx/>
              </a:rPr>
              <a:pPr marL="0" marR="0" lvl="0" indent="0" defTabSz="914400" eaLnBrk="1" fontAlgn="base" latinLnBrk="0" hangingPunct="1">
                <a:lnSpc>
                  <a:spcPct val="100000"/>
                </a:lnSpc>
                <a:spcBef>
                  <a:spcPct val="0"/>
                </a:spcBef>
                <a:spcAft>
                  <a:spcPct val="0"/>
                </a:spcAft>
                <a:buClrTx/>
                <a:buSzTx/>
                <a:buFontTx/>
                <a:buNone/>
                <a:tabLst/>
                <a:defRPr/>
              </a:pPr>
              <a:t>18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286914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fld id="{26696A45-5289-4674-BE85-A2A7D7960ADA}" type="slidenum">
              <a:rPr kumimoji="0" lang="en-US" sz="1800" b="0" i="0" u="none" strike="noStrike" kern="0" cap="none" spc="0" normalizeH="0" baseline="0" noProof="0">
                <a:ln>
                  <a:noFill/>
                </a:ln>
                <a:solidFill>
                  <a:prstClr val="black"/>
                </a:solidFill>
                <a:effectLst/>
                <a:uLnTx/>
                <a:uFillTx/>
              </a:rPr>
              <a:pPr marL="0" marR="0" lvl="0" indent="0" defTabSz="914400" eaLnBrk="1" fontAlgn="base" latinLnBrk="0" hangingPunct="1">
                <a:lnSpc>
                  <a:spcPct val="100000"/>
                </a:lnSpc>
                <a:spcBef>
                  <a:spcPct val="0"/>
                </a:spcBef>
                <a:spcAft>
                  <a:spcPct val="0"/>
                </a:spcAft>
                <a:buClrTx/>
                <a:buSzTx/>
                <a:buFontTx/>
                <a:buNone/>
                <a:tabLst/>
                <a:defRPr/>
              </a:pPr>
              <a:t>20</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475308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fld id="{26696A45-5289-4674-BE85-A2A7D7960ADA}" type="slidenum">
              <a:rPr kumimoji="0" lang="en-US" sz="1800" b="0" i="0" u="none" strike="noStrike" kern="0" cap="none" spc="0" normalizeH="0" baseline="0" noProof="0">
                <a:ln>
                  <a:noFill/>
                </a:ln>
                <a:solidFill>
                  <a:prstClr val="black"/>
                </a:solidFill>
                <a:effectLst/>
                <a:uLnTx/>
                <a:uFillTx/>
              </a:rPr>
              <a:pPr marL="0" marR="0" lvl="0" indent="0" defTabSz="914400" eaLnBrk="1" fontAlgn="base" latinLnBrk="0" hangingPunct="1">
                <a:lnSpc>
                  <a:spcPct val="100000"/>
                </a:lnSpc>
                <a:spcBef>
                  <a:spcPct val="0"/>
                </a:spcBef>
                <a:spcAft>
                  <a:spcPct val="0"/>
                </a:spcAft>
                <a:buClrTx/>
                <a:buSzTx/>
                <a:buFontTx/>
                <a:buNone/>
                <a:tabLst/>
                <a:defRPr/>
              </a:pPr>
              <a:t>22</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4116566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fld id="{26696A45-5289-4674-BE85-A2A7D7960ADA}" type="slidenum">
              <a:rPr kumimoji="0" lang="en-US" sz="1800" b="0" i="0" u="none" strike="noStrike" kern="0" cap="none" spc="0" normalizeH="0" baseline="0" noProof="0">
                <a:ln>
                  <a:noFill/>
                </a:ln>
                <a:solidFill>
                  <a:prstClr val="black"/>
                </a:solidFill>
                <a:effectLst/>
                <a:uLnTx/>
                <a:uFillTx/>
              </a:rPr>
              <a:pPr marL="0" marR="0" lvl="0" indent="0" defTabSz="914400" eaLnBrk="1" fontAlgn="base" latinLnBrk="0" hangingPunct="1">
                <a:lnSpc>
                  <a:spcPct val="100000"/>
                </a:lnSpc>
                <a:spcBef>
                  <a:spcPct val="0"/>
                </a:spcBef>
                <a:spcAft>
                  <a:spcPct val="0"/>
                </a:spcAft>
                <a:buClrTx/>
                <a:buSzTx/>
                <a:buFontTx/>
                <a:buNone/>
                <a:tabLst/>
                <a:defRPr/>
              </a:pPr>
              <a:t>24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3194157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Alternate</a:t>
            </a:r>
            <a:r>
              <a:rPr lang="en-US" baseline="0" dirty="0" smtClean="0"/>
              <a:t> back and forth between this slide and the balance slide.  When the music is playing show this travel slide.  When the music stops change it to the balance slide.  The music will play until the song is over.</a:t>
            </a: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fld id="{26696A45-5289-4674-BE85-A2A7D7960ADA}" type="slidenum">
              <a:rPr kumimoji="0" lang="en-US" sz="1800" b="0" i="0" u="none" strike="noStrike" kern="0" cap="none" spc="0" normalizeH="0" baseline="0" noProof="0">
                <a:ln>
                  <a:noFill/>
                </a:ln>
                <a:solidFill>
                  <a:prstClr val="black"/>
                </a:solidFill>
                <a:effectLst/>
                <a:uLnTx/>
                <a:uFillTx/>
              </a:rPr>
              <a:pPr marL="0" marR="0" lvl="0" indent="0" defTabSz="914400" eaLnBrk="1" fontAlgn="base" latinLnBrk="0" hangingPunct="1">
                <a:lnSpc>
                  <a:spcPct val="100000"/>
                </a:lnSpc>
                <a:spcBef>
                  <a:spcPct val="0"/>
                </a:spcBef>
                <a:spcAft>
                  <a:spcPct val="0"/>
                </a:spcAft>
                <a:buClrTx/>
                <a:buSzTx/>
                <a:buFontTx/>
                <a:buNone/>
                <a:tabLst/>
                <a:defRPr/>
              </a:pPr>
              <a:t>26</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251396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D600510-D77C-4078-90A4-904E0FC157C0}"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28</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262728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Back surface</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D600510-D77C-4078-90A4-904E0FC157C0}"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29</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144427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SIDE SURFACE</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D600510-D77C-4078-90A4-904E0FC157C0}"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30</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043231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Moving</a:t>
            </a:r>
            <a:r>
              <a:rPr lang="en-US" baseline="0" dirty="0" smtClean="0"/>
              <a:t> or changing the body parts holding your weight.  Demonstrate a simple transfer of weight.  Foot to </a:t>
            </a:r>
            <a:r>
              <a:rPr lang="en-US" baseline="0" dirty="0" smtClean="0"/>
              <a:t>foot, or walking!</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31</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32</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33</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34</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a:t>
            </a:r>
            <a:r>
              <a:rPr lang="en-US" baseline="0" dirty="0" smtClean="0"/>
              <a:t> it again, all in a row, nice and smooth transition between body parts.</a:t>
            </a:r>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35</a:t>
            </a:fld>
            <a:endParaRPr lang="en-US" dirty="0"/>
          </a:p>
        </p:txBody>
      </p:sp>
    </p:spTree>
    <p:extLst>
      <p:ext uri="{BB962C8B-B14F-4D97-AF65-F5344CB8AC3E}">
        <p14:creationId xmlns:p14="http://schemas.microsoft.com/office/powerpoint/2010/main" val="3487652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36</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37</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40</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600510-D77C-4078-90A4-904E0FC157C0}" type="slidenum">
              <a:rPr lang="en-US" smtClean="0"/>
              <a:pPr/>
              <a:t>42</a:t>
            </a:fld>
            <a:endParaRPr lang="en-US" dirty="0"/>
          </a:p>
        </p:txBody>
      </p:sp>
    </p:spTree>
    <p:extLst>
      <p:ext uri="{BB962C8B-B14F-4D97-AF65-F5344CB8AC3E}">
        <p14:creationId xmlns:p14="http://schemas.microsoft.com/office/powerpoint/2010/main" val="34923165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43</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49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600510-D77C-4078-90A4-904E0FC157C0}" type="slidenum">
              <a:rPr lang="en-US" smtClean="0"/>
              <a:pPr/>
              <a:t>50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81ABA7-F488-4626-9E63-EBADC8915B70}" type="datetimeFigureOut">
              <a:rPr lang="en-US" smtClean="0">
                <a:solidFill>
                  <a:prstClr val="black">
                    <a:tint val="75000"/>
                  </a:prstClr>
                </a:solidFill>
              </a:rPr>
              <a:pPr/>
              <a:t>1/25/2016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1212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81ABA7-F488-4626-9E63-EBADC8915B70}" type="datetimeFigureOut">
              <a:rPr lang="en-US" smtClean="0">
                <a:solidFill>
                  <a:prstClr val="black">
                    <a:tint val="75000"/>
                  </a:prstClr>
                </a:solidFill>
              </a:rPr>
              <a:pPr/>
              <a:t>1/25/2016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76809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81ABA7-F488-4626-9E63-EBADC8915B70}" type="datetimeFigureOut">
              <a:rPr lang="en-US" smtClean="0">
                <a:solidFill>
                  <a:prstClr val="black">
                    <a:tint val="75000"/>
                  </a:prstClr>
                </a:solidFill>
              </a:rPr>
              <a:pPr/>
              <a:t>1/25/2016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3627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81ABA7-F488-4626-9E63-EBADC8915B70}" type="datetimeFigureOut">
              <a:rPr lang="en-US" smtClean="0">
                <a:solidFill>
                  <a:prstClr val="black">
                    <a:tint val="75000"/>
                  </a:prstClr>
                </a:solidFill>
              </a:rPr>
              <a:pPr/>
              <a:t>1/25/2016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8540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81ABA7-F488-4626-9E63-EBADC8915B70}" type="datetimeFigureOut">
              <a:rPr lang="en-US" smtClean="0">
                <a:solidFill>
                  <a:prstClr val="black">
                    <a:tint val="75000"/>
                  </a:prstClr>
                </a:solidFill>
              </a:rPr>
              <a:pPr/>
              <a:t>1/25/2016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0244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81ABA7-F488-4626-9E63-EBADC8915B70}" type="datetimeFigureOut">
              <a:rPr lang="en-US" smtClean="0">
                <a:solidFill>
                  <a:prstClr val="black">
                    <a:tint val="75000"/>
                  </a:prstClr>
                </a:solidFill>
              </a:rPr>
              <a:pPr/>
              <a:t>1/25/2016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9723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81ABA7-F488-4626-9E63-EBADC8915B70}" type="datetimeFigureOut">
              <a:rPr lang="en-US" smtClean="0">
                <a:solidFill>
                  <a:prstClr val="black">
                    <a:tint val="75000"/>
                  </a:prstClr>
                </a:solidFill>
              </a:rPr>
              <a:pPr/>
              <a:t>1/25/2016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8871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81ABA7-F488-4626-9E63-EBADC8915B70}" type="datetimeFigureOut">
              <a:rPr lang="en-US" smtClean="0">
                <a:solidFill>
                  <a:prstClr val="black">
                    <a:tint val="75000"/>
                  </a:prstClr>
                </a:solidFill>
              </a:rPr>
              <a:pPr/>
              <a:t>1/25/2016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24640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81ABA7-F488-4626-9E63-EBADC8915B70}" type="datetimeFigureOut">
              <a:rPr lang="en-US" smtClean="0">
                <a:solidFill>
                  <a:prstClr val="black">
                    <a:tint val="75000"/>
                  </a:prstClr>
                </a:solidFill>
              </a:rPr>
              <a:pPr/>
              <a:t>1/25/2016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01193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81ABA7-F488-4626-9E63-EBADC8915B70}" type="datetimeFigureOut">
              <a:rPr lang="en-US" smtClean="0">
                <a:solidFill>
                  <a:prstClr val="black">
                    <a:tint val="75000"/>
                  </a:prstClr>
                </a:solidFill>
              </a:rPr>
              <a:pPr/>
              <a:t>1/25/2016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01716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81ABA7-F488-4626-9E63-EBADC8915B70}" type="datetimeFigureOut">
              <a:rPr lang="en-US" smtClean="0">
                <a:solidFill>
                  <a:prstClr val="black">
                    <a:tint val="75000"/>
                  </a:prstClr>
                </a:solidFill>
              </a:rPr>
              <a:pPr/>
              <a:t>1/25/2016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96756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extLst>
      <p:ext uri="{BB962C8B-B14F-4D97-AF65-F5344CB8AC3E}">
        <p14:creationId xmlns:p14="http://schemas.microsoft.com/office/powerpoint/2010/main" val="2505523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extLst>
      <p:ext uri="{BB962C8B-B14F-4D97-AF65-F5344CB8AC3E}">
        <p14:creationId xmlns:p14="http://schemas.microsoft.com/office/powerpoint/2010/main" val="21192824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extLst>
      <p:ext uri="{BB962C8B-B14F-4D97-AF65-F5344CB8AC3E}">
        <p14:creationId xmlns:p14="http://schemas.microsoft.com/office/powerpoint/2010/main" val="20145266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F6FB73-B03A-4147-B69B-E17FA1116762}" type="slidenum">
              <a:rPr lang="en-US" smtClean="0"/>
              <a:pPr/>
              <a:t>‹#›</a:t>
            </a:fld>
            <a:endParaRPr lang="en-US" dirty="0"/>
          </a:p>
        </p:txBody>
      </p:sp>
    </p:spTree>
    <p:extLst>
      <p:ext uri="{BB962C8B-B14F-4D97-AF65-F5344CB8AC3E}">
        <p14:creationId xmlns:p14="http://schemas.microsoft.com/office/powerpoint/2010/main" val="8709880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F6FB73-B03A-4147-B69B-E17FA1116762}" type="slidenum">
              <a:rPr lang="en-US" smtClean="0"/>
              <a:pPr/>
              <a:t>‹#›</a:t>
            </a:fld>
            <a:endParaRPr lang="en-US" dirty="0"/>
          </a:p>
        </p:txBody>
      </p:sp>
    </p:spTree>
    <p:extLst>
      <p:ext uri="{BB962C8B-B14F-4D97-AF65-F5344CB8AC3E}">
        <p14:creationId xmlns:p14="http://schemas.microsoft.com/office/powerpoint/2010/main" val="9630433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F6FB73-B03A-4147-B69B-E17FA1116762}" type="slidenum">
              <a:rPr lang="en-US" smtClean="0"/>
              <a:pPr/>
              <a:t>‹#›</a:t>
            </a:fld>
            <a:endParaRPr lang="en-US" dirty="0"/>
          </a:p>
        </p:txBody>
      </p:sp>
    </p:spTree>
    <p:extLst>
      <p:ext uri="{BB962C8B-B14F-4D97-AF65-F5344CB8AC3E}">
        <p14:creationId xmlns:p14="http://schemas.microsoft.com/office/powerpoint/2010/main" val="42544871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F6FB73-B03A-4147-B69B-E17FA1116762}" type="slidenum">
              <a:rPr lang="en-US" smtClean="0"/>
              <a:pPr/>
              <a:t>‹#›</a:t>
            </a:fld>
            <a:endParaRPr lang="en-US" dirty="0"/>
          </a:p>
        </p:txBody>
      </p:sp>
    </p:spTree>
    <p:extLst>
      <p:ext uri="{BB962C8B-B14F-4D97-AF65-F5344CB8AC3E}">
        <p14:creationId xmlns:p14="http://schemas.microsoft.com/office/powerpoint/2010/main" val="38170624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F6FB73-B03A-4147-B69B-E17FA1116762}" type="slidenum">
              <a:rPr lang="en-US" smtClean="0"/>
              <a:pPr/>
              <a:t>‹#›</a:t>
            </a:fld>
            <a:endParaRPr lang="en-US" dirty="0"/>
          </a:p>
        </p:txBody>
      </p:sp>
    </p:spTree>
    <p:extLst>
      <p:ext uri="{BB962C8B-B14F-4D97-AF65-F5344CB8AC3E}">
        <p14:creationId xmlns:p14="http://schemas.microsoft.com/office/powerpoint/2010/main" val="39516251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F6FB73-B03A-4147-B69B-E17FA1116762}" type="slidenum">
              <a:rPr lang="en-US" smtClean="0"/>
              <a:pPr/>
              <a:t>‹#›</a:t>
            </a:fld>
            <a:endParaRPr lang="en-US" dirty="0"/>
          </a:p>
        </p:txBody>
      </p:sp>
    </p:spTree>
    <p:extLst>
      <p:ext uri="{BB962C8B-B14F-4D97-AF65-F5344CB8AC3E}">
        <p14:creationId xmlns:p14="http://schemas.microsoft.com/office/powerpoint/2010/main" val="21257524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extLst>
      <p:ext uri="{BB962C8B-B14F-4D97-AF65-F5344CB8AC3E}">
        <p14:creationId xmlns:p14="http://schemas.microsoft.com/office/powerpoint/2010/main" val="28274604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52D25-598C-478D-8762-EE41A8918FED}" type="datetimeFigureOut">
              <a:rPr lang="en-US" smtClean="0"/>
              <a:pPr/>
              <a:t>1/25/2016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6FB73-B03A-4147-B69B-E17FA1116762}" type="slidenum">
              <a:rPr lang="en-US" smtClean="0"/>
              <a:pPr/>
              <a:t>‹#›</a:t>
            </a:fld>
            <a:endParaRPr lang="en-US" dirty="0"/>
          </a:p>
        </p:txBody>
      </p:sp>
    </p:spTree>
    <p:extLst>
      <p:ext uri="{BB962C8B-B14F-4D97-AF65-F5344CB8AC3E}">
        <p14:creationId xmlns:p14="http://schemas.microsoft.com/office/powerpoint/2010/main" val="4229984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652D25-598C-478D-8762-EE41A8918FED}" type="datetimeFigureOut">
              <a:rPr lang="en-US" smtClean="0"/>
              <a:pPr/>
              <a:t>1/25/2016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6FB73-B03A-4147-B69B-E17FA111676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81ABA7-F488-4626-9E63-EBADC8915B70}" type="datetimeFigureOut">
              <a:rPr lang="en-US" smtClean="0">
                <a:solidFill>
                  <a:prstClr val="black">
                    <a:tint val="75000"/>
                  </a:prstClr>
                </a:solidFill>
              </a:rPr>
              <a:pPr/>
              <a:t>1/25/2016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78E34F-5850-4CB9-A055-A8539097D6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4895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652D25-598C-478D-8762-EE41A8918FED}" type="datetimeFigureOut">
              <a:rPr lang="en-US" smtClean="0"/>
              <a:pPr/>
              <a:t>1/25/2016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6FB73-B03A-4147-B69B-E17FA1116762}" type="slidenum">
              <a:rPr lang="en-US" smtClean="0"/>
              <a:pPr/>
              <a:t>‹#›</a:t>
            </a:fld>
            <a:endParaRPr lang="en-US" dirty="0"/>
          </a:p>
        </p:txBody>
      </p:sp>
    </p:spTree>
    <p:extLst>
      <p:ext uri="{BB962C8B-B14F-4D97-AF65-F5344CB8AC3E}">
        <p14:creationId xmlns:p14="http://schemas.microsoft.com/office/powerpoint/2010/main" val="25484200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4.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5.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7.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slideLayout" Target="../slideLayouts/slideLayout13.xml"/><Relationship Id="rId5" Type="http://schemas.openxmlformats.org/officeDocument/2006/relationships/image" Target="../media/image28.wmf"/><Relationship Id="rId4" Type="http://schemas.openxmlformats.org/officeDocument/2006/relationships/image" Target="../media/image27.wmf"/></Relationships>
</file>

<file path=ppt/slides/_rels/slide8.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6.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slideLayout" Target="../slideLayouts/slideLayout13.xml"/><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7.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wm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8.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9.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10.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slideLayout" Target="../slideLayouts/slideLayout13.xml"/><Relationship Id="rId5" Type="http://schemas.openxmlformats.org/officeDocument/2006/relationships/image" Target="../media/image28.wmf"/><Relationship Id="rId4" Type="http://schemas.openxmlformats.org/officeDocument/2006/relationships/image" Target="../media/image27.wmf"/></Relationships>
</file>

<file path=ppt/slides/_rels/slide18.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11.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slideLayout" Target="../slideLayouts/slideLayout13.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12.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wm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13.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14.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25.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slideLayout" Target="../slideLayouts/slideLayout13.xml"/><Relationship Id="rId5" Type="http://schemas.openxmlformats.org/officeDocument/2006/relationships/image" Target="../media/image28.wmf"/><Relationship Id="rId4" Type="http://schemas.openxmlformats.org/officeDocument/2006/relationships/image" Target="../media/image27.wmf"/></Relationships>
</file>

<file path=ppt/slides/_rels/slide26.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jpeg"/><Relationship Id="rId2" Type="http://schemas.openxmlformats.org/officeDocument/2006/relationships/notesSlide" Target="../notesSlides/notesSlide15.xml"/><Relationship Id="rId16"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18.jp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g"/></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wmf"/><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0.emf"/></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2.emf"/></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43.png"/><Relationship Id="rId4" Type="http://schemas.openxmlformats.org/officeDocument/2006/relationships/notesSlide" Target="../notesSlides/notesSlide2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4.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7.wmf"/><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373785" y="3429000"/>
            <a:ext cx="5499815" cy="4114800"/>
          </a:xfrm>
          <a:prstGeom prst="rect">
            <a:avLst/>
          </a:prstGeom>
        </p:spPr>
      </p:pic>
      <p:pic>
        <p:nvPicPr>
          <p:cNvPr id="7" name="Picture 6"/>
          <p:cNvPicPr/>
          <p:nvPr/>
        </p:nvPicPr>
        <p:blipFill>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tretch>
            <a:fillRect/>
          </a:stretch>
        </p:blipFill>
        <p:spPr bwMode="auto">
          <a:xfrm>
            <a:off x="5181600" y="1066800"/>
            <a:ext cx="3072203" cy="4493537"/>
          </a:xfrm>
          <a:prstGeom prst="rect">
            <a:avLst/>
          </a:prstGeom>
          <a:noFill/>
          <a:ln w="9525">
            <a:noFill/>
            <a:miter lim="800000"/>
            <a:headEnd/>
            <a:tailEnd/>
          </a:ln>
        </p:spPr>
      </p:pic>
      <p:sp>
        <p:nvSpPr>
          <p:cNvPr id="4" name="TextBox 3"/>
          <p:cNvSpPr txBox="1"/>
          <p:nvPr/>
        </p:nvSpPr>
        <p:spPr>
          <a:xfrm>
            <a:off x="1420839" y="2895600"/>
            <a:ext cx="2895600" cy="3046988"/>
          </a:xfrm>
          <a:prstGeom prst="rect">
            <a:avLst/>
          </a:prstGeom>
          <a:noFill/>
        </p:spPr>
        <p:txBody>
          <a:bodyPr wrap="square" rtlCol="0">
            <a:spAutoFit/>
          </a:bodyPr>
          <a:lstStyle/>
          <a:p>
            <a:r>
              <a:rPr lang="en-US" sz="4800" b="1" dirty="0" smtClean="0">
                <a:solidFill>
                  <a:schemeClr val="bg1"/>
                </a:solidFill>
                <a:effectLst>
                  <a:outerShdw blurRad="38100" dist="38100" dir="2700000" algn="tl">
                    <a:srgbClr val="000000">
                      <a:alpha val="43137"/>
                    </a:srgbClr>
                  </a:outerShdw>
                </a:effectLst>
              </a:rPr>
              <a:t>Get a mat and stand in an own space</a:t>
            </a:r>
            <a:endParaRPr lang="en-US" sz="4800" b="1" dirty="0">
              <a:solidFill>
                <a:schemeClr val="bg1"/>
              </a:solidFill>
              <a:effectLst>
                <a:outerShdw blurRad="38100" dist="38100" dir="2700000" algn="tl">
                  <a:srgbClr val="000000">
                    <a:alpha val="43137"/>
                  </a:srgbClr>
                </a:outerShdw>
              </a:effectLst>
            </a:endParaRPr>
          </a:p>
        </p:txBody>
      </p:sp>
      <p:sp>
        <p:nvSpPr>
          <p:cNvPr id="8" name="Rectangle 7"/>
          <p:cNvSpPr/>
          <p:nvPr/>
        </p:nvSpPr>
        <p:spPr>
          <a:xfrm>
            <a:off x="45815" y="337298"/>
            <a:ext cx="5257800" cy="2646878"/>
          </a:xfrm>
          <a:prstGeom prst="rect">
            <a:avLst/>
          </a:prstGeom>
          <a:noFill/>
        </p:spPr>
        <p:txBody>
          <a:bodyPr wrap="square" lIns="91440" tIns="45720" rIns="91440" bIns="45720">
            <a:spAutoFit/>
          </a:bodyPr>
          <a:lstStyle/>
          <a:p>
            <a:pPr algn="ctr"/>
            <a:r>
              <a:rPr lang="en-US" sz="16600" b="1" cap="none" spc="50" dirty="0" smtClean="0">
                <a:ln w="0"/>
                <a:solidFill>
                  <a:schemeClr val="bg2"/>
                </a:solidFill>
                <a:effectLst>
                  <a:innerShdw blurRad="63500" dist="50800" dir="13500000">
                    <a:srgbClr val="000000">
                      <a:alpha val="50000"/>
                    </a:srgbClr>
                  </a:innerShdw>
                </a:effectLst>
              </a:rPr>
              <a:t>Hello</a:t>
            </a:r>
            <a:endParaRPr lang="en-US" sz="16600" b="1" cap="none" spc="50" dirty="0">
              <a:ln w="0"/>
              <a:solidFill>
                <a:schemeClr val="bg2"/>
              </a:solidFill>
              <a:effectLst>
                <a:innerShdw blurRad="63500" dist="50800" dir="13500000">
                  <a:srgbClr val="000000">
                    <a:alpha val="50000"/>
                  </a:srgbClr>
                </a:inn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0"/>
            <a:ext cx="8229600" cy="6858000"/>
          </a:xfrm>
        </p:spPr>
        <p:txBody>
          <a:bodyPr>
            <a:normAutofit/>
          </a:bodyPr>
          <a:lstStyle/>
          <a:p>
            <a:pPr algn="ctr">
              <a:buNone/>
            </a:pPr>
            <a:r>
              <a:rPr lang="en-US" sz="9600" b="1" dirty="0" smtClean="0">
                <a:solidFill>
                  <a:schemeClr val="bg1"/>
                </a:solidFill>
                <a:effectLst>
                  <a:outerShdw blurRad="38100" dist="38100" dir="2700000" algn="tl">
                    <a:srgbClr val="000000">
                      <a:alpha val="43137"/>
                    </a:srgbClr>
                  </a:outerShdw>
                </a:effectLst>
              </a:rPr>
              <a:t>BALANCE TAG</a:t>
            </a:r>
          </a:p>
          <a:p>
            <a:pPr algn="ctr">
              <a:buNone/>
            </a:pPr>
            <a:endParaRPr lang="en-US" b="1" dirty="0" smtClean="0">
              <a:effectLst>
                <a:outerShdw blurRad="38100" dist="38100" dir="2700000" algn="tl">
                  <a:srgbClr val="000000">
                    <a:alpha val="43137"/>
                  </a:srgbClr>
                </a:outerShdw>
              </a:effectLst>
            </a:endParaRPr>
          </a:p>
          <a:p>
            <a:pPr algn="ctr">
              <a:buNone/>
            </a:pPr>
            <a:endParaRPr lang="en-US" b="1" dirty="0" smtClean="0">
              <a:effectLst>
                <a:outerShdw blurRad="38100" dist="38100" dir="2700000" algn="tl">
                  <a:srgbClr val="000000">
                    <a:alpha val="43137"/>
                  </a:srgbClr>
                </a:outerShdw>
              </a:effectLst>
            </a:endParaRPr>
          </a:p>
          <a:p>
            <a:pPr algn="ctr">
              <a:buNone/>
            </a:pPr>
            <a:endParaRPr lang="en-US" b="1" dirty="0" smtClean="0">
              <a:effectLst>
                <a:outerShdw blurRad="38100" dist="38100" dir="2700000" algn="tl">
                  <a:srgbClr val="000000">
                    <a:alpha val="43137"/>
                  </a:srgbClr>
                </a:outerShdw>
              </a:effectLst>
            </a:endParaRPr>
          </a:p>
          <a:p>
            <a:pPr algn="ctr">
              <a:buNone/>
            </a:pPr>
            <a:endParaRPr lang="en-US" b="1" dirty="0" smtClean="0">
              <a:effectLst>
                <a:outerShdw blurRad="38100" dist="38100" dir="2700000" algn="tl">
                  <a:srgbClr val="000000">
                    <a:alpha val="43137"/>
                  </a:srgbClr>
                </a:outerShdw>
              </a:effectLst>
            </a:endParaRPr>
          </a:p>
          <a:p>
            <a:pPr algn="ctr">
              <a:buNone/>
            </a:pPr>
            <a:endParaRPr lang="en-US" b="1" dirty="0" smtClean="0">
              <a:effectLst>
                <a:outerShdw blurRad="38100" dist="38100" dir="2700000" algn="tl">
                  <a:srgbClr val="000000">
                    <a:alpha val="43137"/>
                  </a:srgbClr>
                </a:outerShdw>
              </a:effectLst>
            </a:endParaRPr>
          </a:p>
          <a:p>
            <a:pPr algn="ctr">
              <a:buNone/>
            </a:pPr>
            <a:endParaRPr lang="en-US" b="1" dirty="0" smtClean="0">
              <a:effectLst>
                <a:outerShdw blurRad="38100" dist="38100" dir="2700000" algn="tl">
                  <a:srgbClr val="000000">
                    <a:alpha val="43137"/>
                  </a:srgbClr>
                </a:outerShdw>
              </a:effectLst>
            </a:endParaRPr>
          </a:p>
          <a:p>
            <a:pPr algn="ctr">
              <a:buNone/>
            </a:pPr>
            <a:endParaRPr lang="en-US" b="1" dirty="0" smtClean="0">
              <a:effectLst>
                <a:outerShdw blurRad="38100" dist="38100" dir="2700000" algn="tl">
                  <a:srgbClr val="000000">
                    <a:alpha val="43137"/>
                  </a:srgbClr>
                </a:outerShdw>
              </a:effectLst>
            </a:endParaRPr>
          </a:p>
          <a:p>
            <a:pPr algn="ctr">
              <a:buNone/>
            </a:pPr>
            <a:r>
              <a:rPr lang="en-US" b="1" dirty="0" smtClean="0">
                <a:solidFill>
                  <a:schemeClr val="bg1"/>
                </a:solidFill>
                <a:effectLst>
                  <a:outerShdw blurRad="38100" dist="38100" dir="2700000" algn="tl">
                    <a:srgbClr val="000000">
                      <a:alpha val="43137"/>
                    </a:srgbClr>
                  </a:outerShdw>
                </a:effectLst>
              </a:rPr>
              <a:t>Hold your body still until someone identifies the body part you are balancing on.</a:t>
            </a:r>
            <a:endParaRPr lang="en-US" b="1" dirty="0">
              <a:solidFill>
                <a:schemeClr val="bg1"/>
              </a:solidFill>
              <a:effectLst>
                <a:outerShdw blurRad="38100" dist="38100" dir="2700000" algn="tl">
                  <a:srgbClr val="000000">
                    <a:alpha val="43137"/>
                  </a:srgbClr>
                </a:outerShdw>
              </a:effectLst>
            </a:endParaRPr>
          </a:p>
        </p:txBody>
      </p:sp>
      <p:pic>
        <p:nvPicPr>
          <p:cNvPr id="4"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781800" y="3657600"/>
            <a:ext cx="2060695" cy="1738199"/>
          </a:xfrm>
          <a:prstGeom prst="rect">
            <a:avLst/>
          </a:prstGeom>
          <a:noFill/>
          <a:ln w="9525">
            <a:noFill/>
            <a:miter lim="800000"/>
            <a:headEnd/>
            <a:tailEnd/>
          </a:ln>
          <a:effectLst/>
        </p:spPr>
      </p:pic>
      <p:pic>
        <p:nvPicPr>
          <p:cNvPr id="5" name="Picture 2"/>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352800" y="2209800"/>
            <a:ext cx="2133600" cy="1427480"/>
          </a:xfrm>
          <a:prstGeom prst="rect">
            <a:avLst/>
          </a:prstGeom>
          <a:noFill/>
          <a:ln w="9525">
            <a:noFill/>
            <a:miter lim="800000"/>
            <a:headEnd/>
            <a:tailEnd/>
          </a:ln>
          <a:effectLst/>
        </p:spPr>
      </p:pic>
      <p:pic>
        <p:nvPicPr>
          <p:cNvPr id="6" name="Picture 2"/>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133600" y="4267200"/>
            <a:ext cx="3681518" cy="1253164"/>
          </a:xfrm>
          <a:prstGeom prst="rect">
            <a:avLst/>
          </a:prstGeom>
          <a:noFill/>
          <a:ln w="9525">
            <a:noFill/>
            <a:miter lim="800000"/>
            <a:headEnd/>
            <a:tailEnd/>
          </a:ln>
          <a:effectLst/>
        </p:spPr>
      </p:pic>
      <p:pic>
        <p:nvPicPr>
          <p:cNvPr id="7" name="Picture 2"/>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762000" y="1447800"/>
            <a:ext cx="1690499" cy="3228975"/>
          </a:xfrm>
          <a:prstGeom prst="rect">
            <a:avLst/>
          </a:prstGeom>
          <a:noFill/>
          <a:ln w="9525">
            <a:noFill/>
            <a:miter lim="800000"/>
            <a:headEnd/>
            <a:tailEnd/>
          </a:ln>
          <a:effectLst/>
        </p:spPr>
      </p:pic>
      <p:pic>
        <p:nvPicPr>
          <p:cNvPr id="8" name="Picture 2"/>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5867400" y="1295400"/>
            <a:ext cx="2572733" cy="2656988"/>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lock.eps"/>
          <p:cNvPicPr>
            <a:picLocks noChangeAspect="1"/>
          </p:cNvPicPr>
          <p:nvPr/>
        </p:nvPicPr>
        <p:blipFill>
          <a:blip r:embed="rId5"/>
          <a:stretch>
            <a:fillRect/>
          </a:stretch>
        </p:blipFill>
        <p:spPr>
          <a:xfrm>
            <a:off x="990600" y="4065814"/>
            <a:ext cx="1905000" cy="2068286"/>
          </a:xfrm>
          <a:prstGeom prst="rect">
            <a:avLst/>
          </a:prstGeom>
        </p:spPr>
      </p:pic>
      <p:sp>
        <p:nvSpPr>
          <p:cNvPr id="3" name="Content Placeholder 2"/>
          <p:cNvSpPr>
            <a:spLocks noGrp="1"/>
          </p:cNvSpPr>
          <p:nvPr>
            <p:ph idx="1"/>
          </p:nvPr>
        </p:nvSpPr>
        <p:spPr>
          <a:xfrm>
            <a:off x="0" y="304800"/>
            <a:ext cx="9144000" cy="1447800"/>
          </a:xfrm>
        </p:spPr>
        <p:txBody>
          <a:bodyPr>
            <a:normAutofit fontScale="85000" lnSpcReduction="10000"/>
          </a:bodyPr>
          <a:lstStyle/>
          <a:p>
            <a:pPr algn="ctr">
              <a:buNone/>
            </a:pPr>
            <a:r>
              <a:rPr lang="en-US" sz="9600" b="1" dirty="0" smtClean="0">
                <a:solidFill>
                  <a:schemeClr val="bg1"/>
                </a:solidFill>
                <a:effectLst>
                  <a:outerShdw blurRad="38100" dist="38100" dir="2700000" algn="tl">
                    <a:srgbClr val="000000">
                      <a:alpha val="43137"/>
                    </a:srgbClr>
                  </a:outerShdw>
                </a:effectLst>
              </a:rPr>
              <a:t>TRAVEL &amp; </a:t>
            </a:r>
            <a:r>
              <a:rPr lang="en-US" sz="9600" b="1" dirty="0" smtClean="0">
                <a:solidFill>
                  <a:schemeClr val="bg1"/>
                </a:solidFill>
                <a:effectLst>
                  <a:outerShdw blurRad="38100" dist="38100" dir="2700000" algn="tl">
                    <a:srgbClr val="000000">
                      <a:alpha val="43137"/>
                    </a:srgbClr>
                  </a:outerShdw>
                </a:effectLst>
              </a:rPr>
              <a:t>BALANCE</a:t>
            </a:r>
            <a:endParaRPr lang="en-US" sz="9600" b="1" dirty="0" smtClean="0">
              <a:solidFill>
                <a:schemeClr val="bg1"/>
              </a:solidFill>
              <a:effectLst>
                <a:outerShdw blurRad="38100" dist="38100" dir="2700000" algn="tl">
                  <a:srgbClr val="000000">
                    <a:alpha val="43137"/>
                  </a:srgbClr>
                </a:outerShdw>
              </a:effectLst>
            </a:endParaRPr>
          </a:p>
        </p:txBody>
      </p:sp>
      <p:pic>
        <p:nvPicPr>
          <p:cNvPr id="2" name="Travel Stop Balance w-cloc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0300" y="2031637"/>
            <a:ext cx="1981200" cy="1981200"/>
          </a:xfrm>
          <a:prstGeom prst="rect">
            <a:avLst/>
          </a:prstGeom>
        </p:spPr>
      </p:pic>
      <p:sp>
        <p:nvSpPr>
          <p:cNvPr id="4" name="Rectangle 3"/>
          <p:cNvSpPr/>
          <p:nvPr/>
        </p:nvSpPr>
        <p:spPr>
          <a:xfrm>
            <a:off x="3505200" y="2133600"/>
            <a:ext cx="3841053" cy="1446550"/>
          </a:xfrm>
          <a:prstGeom prst="rect">
            <a:avLst/>
          </a:prstGeom>
          <a:noFill/>
        </p:spPr>
        <p:txBody>
          <a:bodyPr wrap="none" lIns="91440" tIns="45720" rIns="91440" bIns="45720">
            <a:spAutoFit/>
          </a:bodyPr>
          <a:lstStyle/>
          <a:p>
            <a:pPr algn="ctr"/>
            <a:r>
              <a:rPr lang="en-US" sz="8800" b="1" cap="none" spc="50" dirty="0" smtClean="0">
                <a:ln w="0"/>
                <a:solidFill>
                  <a:schemeClr val="bg2"/>
                </a:solidFill>
                <a:effectLst>
                  <a:innerShdw blurRad="63500" dist="50800" dir="13500000">
                    <a:srgbClr val="000000">
                      <a:alpha val="50000"/>
                    </a:srgbClr>
                  </a:innerShdw>
                </a:effectLst>
              </a:rPr>
              <a:t>= Travel</a:t>
            </a:r>
            <a:endParaRPr lang="en-US" sz="8800" b="1" cap="none" spc="50" dirty="0">
              <a:ln w="0"/>
              <a:solidFill>
                <a:schemeClr val="bg2"/>
              </a:solidFill>
              <a:effectLst>
                <a:innerShdw blurRad="63500" dist="50800" dir="13500000">
                  <a:srgbClr val="000000">
                    <a:alpha val="50000"/>
                  </a:srgbClr>
                </a:innerShdw>
              </a:effectLst>
            </a:endParaRPr>
          </a:p>
        </p:txBody>
      </p:sp>
      <p:sp>
        <p:nvSpPr>
          <p:cNvPr id="10" name="Rectangle 9"/>
          <p:cNvSpPr/>
          <p:nvPr/>
        </p:nvSpPr>
        <p:spPr>
          <a:xfrm>
            <a:off x="3479800" y="4191000"/>
            <a:ext cx="4732386" cy="1446550"/>
          </a:xfrm>
          <a:prstGeom prst="rect">
            <a:avLst/>
          </a:prstGeom>
          <a:noFill/>
        </p:spPr>
        <p:txBody>
          <a:bodyPr wrap="none" lIns="91440" tIns="45720" rIns="91440" bIns="45720">
            <a:spAutoFit/>
          </a:bodyPr>
          <a:lstStyle/>
          <a:p>
            <a:pPr algn="ctr"/>
            <a:r>
              <a:rPr lang="en-US" sz="8800" b="1" cap="none" spc="50" dirty="0" smtClean="0">
                <a:ln w="0"/>
                <a:solidFill>
                  <a:schemeClr val="bg2"/>
                </a:solidFill>
                <a:effectLst>
                  <a:innerShdw blurRad="63500" dist="50800" dir="13500000">
                    <a:srgbClr val="000000">
                      <a:alpha val="50000"/>
                    </a:srgbClr>
                  </a:innerShdw>
                </a:effectLst>
              </a:rPr>
              <a:t>= Balance</a:t>
            </a:r>
            <a:endParaRPr lang="en-US" sz="88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3369592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nextCondLst>
                <p:cond evt="onClick" delay="0">
                  <p:tgtEl>
                    <p:spTgt spid="2"/>
                  </p:tgtEl>
                </p:cond>
              </p:nextCondLst>
            </p:seq>
            <p:audio>
              <p:cMediaNode vol="80000" numSld="999">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47605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4"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781800" y="3657600"/>
            <a:ext cx="2060695" cy="1738199"/>
          </a:xfrm>
          <a:prstGeom prst="rect">
            <a:avLst/>
          </a:prstGeom>
          <a:noFill/>
          <a:ln w="9525">
            <a:noFill/>
            <a:miter lim="800000"/>
            <a:headEnd/>
            <a:tailEnd/>
          </a:ln>
          <a:effectLst/>
        </p:spPr>
      </p:pic>
      <p:pic>
        <p:nvPicPr>
          <p:cNvPr id="5"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352800" y="2209800"/>
            <a:ext cx="2133600" cy="1427480"/>
          </a:xfrm>
          <a:prstGeom prst="rect">
            <a:avLst/>
          </a:prstGeom>
          <a:noFill/>
          <a:ln w="9525">
            <a:noFill/>
            <a:miter lim="800000"/>
            <a:headEnd/>
            <a:tailEnd/>
          </a:ln>
          <a:effectLst/>
        </p:spPr>
      </p:pic>
      <p:pic>
        <p:nvPicPr>
          <p:cNvPr id="6" name="Picture 2"/>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133600" y="4267200"/>
            <a:ext cx="3681518" cy="1253164"/>
          </a:xfrm>
          <a:prstGeom prst="rect">
            <a:avLst/>
          </a:prstGeom>
          <a:noFill/>
          <a:ln w="9525">
            <a:noFill/>
            <a:miter lim="800000"/>
            <a:headEnd/>
            <a:tailEnd/>
          </a:ln>
          <a:effectLst/>
        </p:spPr>
      </p:pic>
      <p:pic>
        <p:nvPicPr>
          <p:cNvPr id="7" name="Picture 2"/>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762000" y="1447800"/>
            <a:ext cx="1690499" cy="3228975"/>
          </a:xfrm>
          <a:prstGeom prst="rect">
            <a:avLst/>
          </a:prstGeom>
          <a:noFill/>
          <a:ln w="9525">
            <a:noFill/>
            <a:miter lim="800000"/>
            <a:headEnd/>
            <a:tailEnd/>
          </a:ln>
          <a:effectLst/>
        </p:spPr>
      </p:pic>
      <p:pic>
        <p:nvPicPr>
          <p:cNvPr id="8" name="Picture 2"/>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867400" y="1295400"/>
            <a:ext cx="2572733" cy="2656988"/>
          </a:xfrm>
          <a:prstGeom prst="rect">
            <a:avLst/>
          </a:prstGeom>
          <a:noFill/>
          <a:ln w="9525">
            <a:noFill/>
            <a:miter lim="800000"/>
            <a:headEnd/>
            <a:tailEnd/>
          </a:ln>
          <a:effectLst/>
        </p:spPr>
      </p:pic>
      <p:sp>
        <p:nvSpPr>
          <p:cNvPr id="9" name="Content Placeholder 2"/>
          <p:cNvSpPr>
            <a:spLocks noGrp="1"/>
          </p:cNvSpPr>
          <p:nvPr>
            <p:ph type="title"/>
          </p:nvPr>
        </p:nvSpPr>
        <p:spPr/>
        <p:txBody>
          <a:bodyPr>
            <a:normAutofit fontScale="90000"/>
          </a:bodyPr>
          <a:lstStyle/>
          <a:p>
            <a:pPr algn="ctr">
              <a:buNone/>
            </a:pPr>
            <a:r>
              <a:rPr lang="en-US" sz="9600" b="1" dirty="0" smtClean="0">
                <a:solidFill>
                  <a:schemeClr val="bg1"/>
                </a:solidFill>
                <a:effectLst>
                  <a:outerShdw blurRad="38100" dist="38100" dir="2700000" algn="tl">
                    <a:srgbClr val="000000">
                      <a:alpha val="43137"/>
                    </a:srgbClr>
                  </a:outerShdw>
                </a:effectLst>
              </a:rPr>
              <a:t>Balance on 1 part</a:t>
            </a:r>
            <a:endParaRPr lang="en-US" sz="9600" b="1" dirty="0" smtClean="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52088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215024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9" name="Content Placeholder 2"/>
          <p:cNvSpPr>
            <a:spLocks noGrp="1"/>
          </p:cNvSpPr>
          <p:nvPr>
            <p:ph type="title"/>
          </p:nvPr>
        </p:nvSpPr>
        <p:spPr/>
        <p:txBody>
          <a:bodyPr>
            <a:noAutofit/>
          </a:bodyPr>
          <a:lstStyle/>
          <a:p>
            <a:pPr algn="ctr">
              <a:buNone/>
            </a:pPr>
            <a:r>
              <a:rPr lang="en-US" sz="8000" b="1" dirty="0" smtClean="0">
                <a:solidFill>
                  <a:schemeClr val="bg1"/>
                </a:solidFill>
                <a:effectLst>
                  <a:outerShdw blurRad="38100" dist="38100" dir="2700000" algn="tl">
                    <a:srgbClr val="000000">
                      <a:alpha val="43137"/>
                    </a:srgbClr>
                  </a:outerShdw>
                </a:effectLst>
              </a:rPr>
              <a:t>Balance on 3 parts</a:t>
            </a:r>
            <a:endParaRPr lang="en-US" sz="8000" b="1" dirty="0" smtClean="0">
              <a:solidFill>
                <a:schemeClr val="bg1"/>
              </a:solidFill>
              <a:effectLst>
                <a:outerShdw blurRad="38100" dist="38100" dir="2700000" algn="tl">
                  <a:srgbClr val="000000">
                    <a:alpha val="43137"/>
                  </a:srgbClr>
                </a:outerShdw>
              </a:effectLst>
            </a:endParaRPr>
          </a:p>
        </p:txBody>
      </p:sp>
      <p:pic>
        <p:nvPicPr>
          <p:cNvPr id="10" name="Picture 9" descr="C:\Users\Sharon\Desktop\Play with a purpose\Clipart\Seat-two feet.eps"/>
          <p:cNvPicPr/>
          <p:nvPr/>
        </p:nvPicPr>
        <p:blipFill>
          <a:blip r:embed="rId2" cstate="print"/>
          <a:srcRect/>
          <a:stretch>
            <a:fillRect/>
          </a:stretch>
        </p:blipFill>
        <p:spPr bwMode="auto">
          <a:xfrm>
            <a:off x="4876800" y="1524000"/>
            <a:ext cx="2292985" cy="2555875"/>
          </a:xfrm>
          <a:prstGeom prst="rect">
            <a:avLst/>
          </a:prstGeom>
          <a:noFill/>
          <a:ln w="9525">
            <a:noFill/>
            <a:miter lim="800000"/>
            <a:headEnd/>
            <a:tailEnd/>
          </a:ln>
        </p:spPr>
      </p:pic>
      <p:pic>
        <p:nvPicPr>
          <p:cNvPr id="11" name="Picture 10" descr="C:\Users\Sharon\Desktop\Play with a purpose\Clipart\Balance\Two hands and Seat.eps"/>
          <p:cNvPicPr/>
          <p:nvPr/>
        </p:nvPicPr>
        <p:blipFill>
          <a:blip r:embed="rId3" cstate="print"/>
          <a:srcRect/>
          <a:stretch>
            <a:fillRect/>
          </a:stretch>
        </p:blipFill>
        <p:spPr bwMode="auto">
          <a:xfrm>
            <a:off x="5181600" y="4343400"/>
            <a:ext cx="2996565" cy="2317115"/>
          </a:xfrm>
          <a:prstGeom prst="rect">
            <a:avLst/>
          </a:prstGeom>
          <a:noFill/>
          <a:ln w="9525">
            <a:noFill/>
            <a:miter lim="800000"/>
            <a:headEnd/>
            <a:tailEnd/>
          </a:ln>
        </p:spPr>
      </p:pic>
      <p:pic>
        <p:nvPicPr>
          <p:cNvPr id="12" name="Picture 11" descr="C:\Users\Sharon\Desktop\Play with a purpose\Clipart\Balance\stomach and two hands.eps"/>
          <p:cNvPicPr/>
          <p:nvPr/>
        </p:nvPicPr>
        <p:blipFill>
          <a:blip r:embed="rId4" cstate="print"/>
          <a:srcRect/>
          <a:stretch>
            <a:fillRect/>
          </a:stretch>
        </p:blipFill>
        <p:spPr bwMode="auto">
          <a:xfrm>
            <a:off x="838200" y="1459190"/>
            <a:ext cx="3029585" cy="2053590"/>
          </a:xfrm>
          <a:prstGeom prst="rect">
            <a:avLst/>
          </a:prstGeom>
          <a:noFill/>
          <a:ln w="9525">
            <a:noFill/>
            <a:miter lim="800000"/>
            <a:headEnd/>
            <a:tailEnd/>
          </a:ln>
        </p:spPr>
      </p:pic>
      <p:pic>
        <p:nvPicPr>
          <p:cNvPr id="13" name="Content Placeholder 12" descr="C:\Users\Sharon\Desktop\Play with a purpose\Clipart\Balance\Two feet one hand.eps"/>
          <p:cNvPicPr>
            <a:picLocks noGrp="1"/>
          </p:cNvPicPr>
          <p:nvPr>
            <p:ph idx="1"/>
          </p:nvPr>
        </p:nvPicPr>
        <p:blipFill>
          <a:blip r:embed="rId5" cstate="print"/>
          <a:srcRect/>
          <a:stretch>
            <a:fillRect/>
          </a:stretch>
        </p:blipFill>
        <p:spPr bwMode="auto">
          <a:xfrm>
            <a:off x="1676400" y="3048000"/>
            <a:ext cx="3048000" cy="3342481"/>
          </a:xfrm>
          <a:prstGeom prst="rect">
            <a:avLst/>
          </a:prstGeom>
          <a:noFill/>
          <a:ln w="9525">
            <a:noFill/>
            <a:miter lim="800000"/>
            <a:headEnd/>
            <a:tailEnd/>
          </a:ln>
        </p:spPr>
      </p:pic>
    </p:spTree>
    <p:extLst>
      <p:ext uri="{BB962C8B-B14F-4D97-AF65-F5344CB8AC3E}">
        <p14:creationId xmlns:p14="http://schemas.microsoft.com/office/powerpoint/2010/main" val="1949172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2381926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9" name="Content Placeholder 2"/>
          <p:cNvSpPr>
            <a:spLocks noGrp="1"/>
          </p:cNvSpPr>
          <p:nvPr>
            <p:ph type="title"/>
          </p:nvPr>
        </p:nvSpPr>
        <p:spPr/>
        <p:txBody>
          <a:bodyPr>
            <a:noAutofit/>
          </a:bodyPr>
          <a:lstStyle/>
          <a:p>
            <a:pPr algn="ctr">
              <a:buNone/>
            </a:pPr>
            <a:r>
              <a:rPr lang="en-US" sz="8000" b="1" dirty="0" smtClean="0">
                <a:solidFill>
                  <a:schemeClr val="bg1"/>
                </a:solidFill>
                <a:effectLst>
                  <a:outerShdw blurRad="38100" dist="38100" dir="2700000" algn="tl">
                    <a:srgbClr val="000000">
                      <a:alpha val="43137"/>
                    </a:srgbClr>
                  </a:outerShdw>
                </a:effectLst>
              </a:rPr>
              <a:t>Balance on 5 parts</a:t>
            </a:r>
            <a:endParaRPr lang="en-US" sz="8000" b="1" dirty="0" smtClean="0">
              <a:solidFill>
                <a:schemeClr val="bg1"/>
              </a:solidFill>
              <a:effectLst>
                <a:outerShdw blurRad="38100" dist="38100" dir="2700000" algn="tl">
                  <a:srgbClr val="000000">
                    <a:alpha val="43137"/>
                  </a:srgbClr>
                </a:outerShdw>
              </a:effectLst>
            </a:endParaRPr>
          </a:p>
        </p:txBody>
      </p:sp>
      <p:pic>
        <p:nvPicPr>
          <p:cNvPr id="7" name="Picture 6" descr="C:\Users\Sharon\Desktop\Play with a purpose\Clipart\Balance\Two feet Two hands one head.eps"/>
          <p:cNvPicPr/>
          <p:nvPr/>
        </p:nvPicPr>
        <p:blipFill>
          <a:blip r:embed="rId2" cstate="print"/>
          <a:srcRect/>
          <a:stretch>
            <a:fillRect/>
          </a:stretch>
        </p:blipFill>
        <p:spPr bwMode="auto">
          <a:xfrm>
            <a:off x="5821997" y="3886200"/>
            <a:ext cx="2704465" cy="2265680"/>
          </a:xfrm>
          <a:prstGeom prst="rect">
            <a:avLst/>
          </a:prstGeom>
          <a:noFill/>
          <a:ln w="9525">
            <a:noFill/>
            <a:miter lim="800000"/>
            <a:headEnd/>
            <a:tailEnd/>
          </a:ln>
        </p:spPr>
      </p:pic>
      <p:pic>
        <p:nvPicPr>
          <p:cNvPr id="8" name="Picture 7" descr="C:\Users\Sharon\Desktop\Play with a purpose\Clipart\Balance\Two Arms Two shins one head.eps"/>
          <p:cNvPicPr/>
          <p:nvPr/>
        </p:nvPicPr>
        <p:blipFill>
          <a:blip r:embed="rId3" cstate="print"/>
          <a:srcRect/>
          <a:stretch>
            <a:fillRect/>
          </a:stretch>
        </p:blipFill>
        <p:spPr bwMode="auto">
          <a:xfrm>
            <a:off x="381000" y="3276600"/>
            <a:ext cx="3440430" cy="2661285"/>
          </a:xfrm>
          <a:prstGeom prst="rect">
            <a:avLst/>
          </a:prstGeom>
          <a:noFill/>
          <a:ln w="9525">
            <a:noFill/>
            <a:miter lim="800000"/>
            <a:headEnd/>
            <a:tailEnd/>
          </a:ln>
        </p:spPr>
      </p:pic>
      <p:pic>
        <p:nvPicPr>
          <p:cNvPr id="13" name="Content Placeholder 12" descr="C:\Users\Sharon\Desktop\Play with a purpose\Clipart\Balance\balance on 5 parts.jpg"/>
          <p:cNvPicPr>
            <a:picLocks noGrp="1"/>
          </p:cNvPicPr>
          <p:nvPr>
            <p:ph idx="1"/>
          </p:nvPr>
        </p:nvPicPr>
        <p:blipFill>
          <a:blip r:embed="rId4" cstate="print">
            <a:clrChange>
              <a:clrFrom>
                <a:srgbClr val="FFFFFF"/>
              </a:clrFrom>
              <a:clrTo>
                <a:srgbClr val="FFFFFF">
                  <a:alpha val="0"/>
                </a:srgbClr>
              </a:clrTo>
            </a:clrChange>
          </a:blip>
          <a:srcRect/>
          <a:stretch>
            <a:fillRect/>
          </a:stretch>
        </p:blipFill>
        <p:spPr bwMode="auto">
          <a:xfrm>
            <a:off x="3962400" y="1270318"/>
            <a:ext cx="3279839" cy="3336924"/>
          </a:xfrm>
          <a:prstGeom prst="rect">
            <a:avLst/>
          </a:prstGeom>
          <a:noFill/>
          <a:ln w="9525">
            <a:noFill/>
            <a:miter lim="800000"/>
            <a:headEnd/>
            <a:tailEnd/>
          </a:ln>
        </p:spPr>
      </p:pic>
    </p:spTree>
    <p:extLst>
      <p:ext uri="{BB962C8B-B14F-4D97-AF65-F5344CB8AC3E}">
        <p14:creationId xmlns:p14="http://schemas.microsoft.com/office/powerpoint/2010/main" val="436892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136628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9" name="Content Placeholder 2"/>
          <p:cNvSpPr>
            <a:spLocks noGrp="1"/>
          </p:cNvSpPr>
          <p:nvPr>
            <p:ph type="title"/>
          </p:nvPr>
        </p:nvSpPr>
        <p:spPr/>
        <p:txBody>
          <a:bodyPr>
            <a:noAutofit/>
          </a:bodyPr>
          <a:lstStyle/>
          <a:p>
            <a:pPr algn="ctr">
              <a:buNone/>
            </a:pPr>
            <a:r>
              <a:rPr lang="en-US" sz="8000" b="1" dirty="0" smtClean="0">
                <a:solidFill>
                  <a:schemeClr val="bg1"/>
                </a:solidFill>
                <a:effectLst>
                  <a:outerShdw blurRad="38100" dist="38100" dir="2700000" algn="tl">
                    <a:srgbClr val="000000">
                      <a:alpha val="43137"/>
                    </a:srgbClr>
                  </a:outerShdw>
                </a:effectLst>
              </a:rPr>
              <a:t>Balance on 2 parts</a:t>
            </a:r>
            <a:endParaRPr lang="en-US" sz="8000" b="1" dirty="0" smtClean="0">
              <a:solidFill>
                <a:schemeClr val="bg1"/>
              </a:solidFill>
              <a:effectLst>
                <a:outerShdw blurRad="38100" dist="38100" dir="2700000" algn="tl">
                  <a:srgbClr val="000000">
                    <a:alpha val="43137"/>
                  </a:srgbClr>
                </a:outerShdw>
              </a:effectLst>
            </a:endParaRPr>
          </a:p>
        </p:txBody>
      </p:sp>
      <p:pic>
        <p:nvPicPr>
          <p:cNvPr id="6" name="Picture 5" descr="C:\Users\Sharon\Desktop\Play with a purpose\Clipart\Balance\Two feet.eps"/>
          <p:cNvPicPr/>
          <p:nvPr/>
        </p:nvPicPr>
        <p:blipFill>
          <a:blip r:embed="rId2" cstate="print"/>
          <a:srcRect/>
          <a:stretch>
            <a:fillRect/>
          </a:stretch>
        </p:blipFill>
        <p:spPr bwMode="auto">
          <a:xfrm>
            <a:off x="5181600" y="1752600"/>
            <a:ext cx="2853055" cy="3757930"/>
          </a:xfrm>
          <a:prstGeom prst="rect">
            <a:avLst/>
          </a:prstGeom>
          <a:noFill/>
          <a:ln w="9525">
            <a:noFill/>
            <a:miter lim="800000"/>
            <a:headEnd/>
            <a:tailEnd/>
          </a:ln>
        </p:spPr>
      </p:pic>
      <p:pic>
        <p:nvPicPr>
          <p:cNvPr id="10" name="Picture 9" descr="C:\Users\Sharon\Desktop\Play with a purpose\Clipart\Balance\One Knee and One Foot.jpg"/>
          <p:cNvPicPr/>
          <p:nvPr/>
        </p:nvPicPr>
        <p:blipFill>
          <a:blip r:embed="rId3" cstate="print">
            <a:clrChange>
              <a:clrFrom>
                <a:srgbClr val="FFFFFE"/>
              </a:clrFrom>
              <a:clrTo>
                <a:srgbClr val="FFFFFE">
                  <a:alpha val="0"/>
                </a:srgbClr>
              </a:clrTo>
            </a:clrChange>
          </a:blip>
          <a:srcRect/>
          <a:stretch>
            <a:fillRect/>
          </a:stretch>
        </p:blipFill>
        <p:spPr bwMode="auto">
          <a:xfrm>
            <a:off x="1600200" y="2514600"/>
            <a:ext cx="2287905" cy="2877185"/>
          </a:xfrm>
          <a:prstGeom prst="rect">
            <a:avLst/>
          </a:prstGeom>
          <a:noFill/>
          <a:ln w="9525">
            <a:noFill/>
            <a:miter lim="800000"/>
            <a:headEnd/>
            <a:tailEnd/>
          </a:ln>
        </p:spPr>
      </p:pic>
    </p:spTree>
    <p:extLst>
      <p:ext uri="{BB962C8B-B14F-4D97-AF65-F5344CB8AC3E}">
        <p14:creationId xmlns:p14="http://schemas.microsoft.com/office/powerpoint/2010/main" val="564527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169829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9" name="Content Placeholder 2"/>
          <p:cNvSpPr>
            <a:spLocks noGrp="1"/>
          </p:cNvSpPr>
          <p:nvPr>
            <p:ph type="title"/>
          </p:nvPr>
        </p:nvSpPr>
        <p:spPr/>
        <p:txBody>
          <a:bodyPr>
            <a:noAutofit/>
          </a:bodyPr>
          <a:lstStyle/>
          <a:p>
            <a:pPr algn="ctr">
              <a:buNone/>
            </a:pPr>
            <a:r>
              <a:rPr lang="en-US" sz="8000" b="1" dirty="0" smtClean="0">
                <a:solidFill>
                  <a:schemeClr val="bg1"/>
                </a:solidFill>
                <a:effectLst>
                  <a:outerShdw blurRad="38100" dist="38100" dir="2700000" algn="tl">
                    <a:srgbClr val="000000">
                      <a:alpha val="43137"/>
                    </a:srgbClr>
                  </a:outerShdw>
                </a:effectLst>
              </a:rPr>
              <a:t>Balance on 4 parts</a:t>
            </a:r>
            <a:endParaRPr lang="en-US" sz="8000" b="1" dirty="0" smtClean="0">
              <a:solidFill>
                <a:schemeClr val="bg1"/>
              </a:solidFill>
              <a:effectLst>
                <a:outerShdw blurRad="38100" dist="38100" dir="2700000" algn="tl">
                  <a:srgbClr val="000000">
                    <a:alpha val="43137"/>
                  </a:srgbClr>
                </a:outerShdw>
              </a:effectLst>
            </a:endParaRPr>
          </a:p>
        </p:txBody>
      </p:sp>
      <p:pic>
        <p:nvPicPr>
          <p:cNvPr id="7" name="Picture 6" descr="C:\Documents and Settings\Administrator\My Documents\Clip Art\hands and Knees.jpg"/>
          <p:cNvPicPr/>
          <p:nvPr/>
        </p:nvPicPr>
        <p:blipFill>
          <a:blip r:embed="rId2" cstate="print">
            <a:clrChange>
              <a:clrFrom>
                <a:srgbClr val="FFFFFF"/>
              </a:clrFrom>
              <a:clrTo>
                <a:srgbClr val="FFFFFF">
                  <a:alpha val="0"/>
                </a:srgbClr>
              </a:clrTo>
            </a:clrChange>
          </a:blip>
          <a:srcRect/>
          <a:stretch>
            <a:fillRect/>
          </a:stretch>
        </p:blipFill>
        <p:spPr bwMode="auto">
          <a:xfrm>
            <a:off x="4343400" y="2133600"/>
            <a:ext cx="4091305" cy="2324735"/>
          </a:xfrm>
          <a:prstGeom prst="rect">
            <a:avLst/>
          </a:prstGeom>
          <a:noFill/>
        </p:spPr>
      </p:pic>
      <p:pic>
        <p:nvPicPr>
          <p:cNvPr id="8" name="Picture 7" descr="C:\Documents and Settings\Administrator\My Documents\Clip Art\hands and feet.jpg"/>
          <p:cNvPicPr/>
          <p:nvPr/>
        </p:nvPicPr>
        <p:blipFill>
          <a:blip r:embed="rId3" cstate="print">
            <a:clrChange>
              <a:clrFrom>
                <a:srgbClr val="FFFFFF"/>
              </a:clrFrom>
              <a:clrTo>
                <a:srgbClr val="FFFFFF">
                  <a:alpha val="0"/>
                </a:srgbClr>
              </a:clrTo>
            </a:clrChange>
          </a:blip>
          <a:srcRect/>
          <a:stretch>
            <a:fillRect/>
          </a:stretch>
        </p:blipFill>
        <p:spPr bwMode="auto">
          <a:xfrm>
            <a:off x="732313" y="3863181"/>
            <a:ext cx="3429000" cy="1828800"/>
          </a:xfrm>
          <a:prstGeom prst="rect">
            <a:avLst/>
          </a:prstGeom>
          <a:noFill/>
        </p:spPr>
      </p:pic>
    </p:spTree>
    <p:extLst>
      <p:ext uri="{BB962C8B-B14F-4D97-AF65-F5344CB8AC3E}">
        <p14:creationId xmlns:p14="http://schemas.microsoft.com/office/powerpoint/2010/main" val="3511658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232313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4"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781800" y="3657600"/>
            <a:ext cx="2060695" cy="1738199"/>
          </a:xfrm>
          <a:prstGeom prst="rect">
            <a:avLst/>
          </a:prstGeom>
          <a:noFill/>
          <a:ln w="9525">
            <a:noFill/>
            <a:miter lim="800000"/>
            <a:headEnd/>
            <a:tailEnd/>
          </a:ln>
          <a:effectLst/>
        </p:spPr>
      </p:pic>
      <p:pic>
        <p:nvPicPr>
          <p:cNvPr id="5"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352800" y="2209800"/>
            <a:ext cx="2133600" cy="1427480"/>
          </a:xfrm>
          <a:prstGeom prst="rect">
            <a:avLst/>
          </a:prstGeom>
          <a:noFill/>
          <a:ln w="9525">
            <a:noFill/>
            <a:miter lim="800000"/>
            <a:headEnd/>
            <a:tailEnd/>
          </a:ln>
          <a:effectLst/>
        </p:spPr>
      </p:pic>
      <p:pic>
        <p:nvPicPr>
          <p:cNvPr id="6" name="Picture 2"/>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133600" y="4267200"/>
            <a:ext cx="3681518" cy="1253164"/>
          </a:xfrm>
          <a:prstGeom prst="rect">
            <a:avLst/>
          </a:prstGeom>
          <a:noFill/>
          <a:ln w="9525">
            <a:noFill/>
            <a:miter lim="800000"/>
            <a:headEnd/>
            <a:tailEnd/>
          </a:ln>
          <a:effectLst/>
        </p:spPr>
      </p:pic>
      <p:pic>
        <p:nvPicPr>
          <p:cNvPr id="7" name="Picture 2"/>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762000" y="1447800"/>
            <a:ext cx="1690499" cy="3228975"/>
          </a:xfrm>
          <a:prstGeom prst="rect">
            <a:avLst/>
          </a:prstGeom>
          <a:noFill/>
          <a:ln w="9525">
            <a:noFill/>
            <a:miter lim="800000"/>
            <a:headEnd/>
            <a:tailEnd/>
          </a:ln>
          <a:effectLst/>
        </p:spPr>
      </p:pic>
      <p:pic>
        <p:nvPicPr>
          <p:cNvPr id="8" name="Picture 2"/>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867400" y="1295400"/>
            <a:ext cx="2572733" cy="2656988"/>
          </a:xfrm>
          <a:prstGeom prst="rect">
            <a:avLst/>
          </a:prstGeom>
          <a:noFill/>
          <a:ln w="9525">
            <a:noFill/>
            <a:miter lim="800000"/>
            <a:headEnd/>
            <a:tailEnd/>
          </a:ln>
          <a:effectLst/>
        </p:spPr>
      </p:pic>
      <p:sp>
        <p:nvSpPr>
          <p:cNvPr id="9" name="Content Placeholder 2"/>
          <p:cNvSpPr>
            <a:spLocks noGrp="1"/>
          </p:cNvSpPr>
          <p:nvPr>
            <p:ph type="title"/>
          </p:nvPr>
        </p:nvSpPr>
        <p:spPr/>
        <p:txBody>
          <a:bodyPr>
            <a:normAutofit fontScale="90000"/>
          </a:bodyPr>
          <a:lstStyle/>
          <a:p>
            <a:pPr algn="ctr">
              <a:buNone/>
            </a:pPr>
            <a:r>
              <a:rPr lang="en-US" sz="9600" b="1" dirty="0" smtClean="0">
                <a:solidFill>
                  <a:schemeClr val="bg1"/>
                </a:solidFill>
                <a:effectLst>
                  <a:outerShdw blurRad="38100" dist="38100" dir="2700000" algn="tl">
                    <a:srgbClr val="000000">
                      <a:alpha val="43137"/>
                    </a:srgbClr>
                  </a:outerShdw>
                </a:effectLst>
              </a:rPr>
              <a:t>Balance on 1 part</a:t>
            </a:r>
            <a:endParaRPr lang="en-US" sz="9600" b="1" dirty="0" smtClean="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7120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159886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9" name="Content Placeholder 2"/>
          <p:cNvSpPr>
            <a:spLocks noGrp="1"/>
          </p:cNvSpPr>
          <p:nvPr>
            <p:ph type="title"/>
          </p:nvPr>
        </p:nvSpPr>
        <p:spPr/>
        <p:txBody>
          <a:bodyPr>
            <a:noAutofit/>
          </a:bodyPr>
          <a:lstStyle/>
          <a:p>
            <a:pPr algn="ctr">
              <a:buNone/>
            </a:pPr>
            <a:r>
              <a:rPr lang="en-US" sz="8000" b="1" dirty="0" smtClean="0">
                <a:solidFill>
                  <a:schemeClr val="bg1"/>
                </a:solidFill>
                <a:effectLst>
                  <a:outerShdw blurRad="38100" dist="38100" dir="2700000" algn="tl">
                    <a:srgbClr val="000000">
                      <a:alpha val="43137"/>
                    </a:srgbClr>
                  </a:outerShdw>
                </a:effectLst>
              </a:rPr>
              <a:t>Balance on 3 parts</a:t>
            </a:r>
            <a:endParaRPr lang="en-US" sz="8000" b="1" dirty="0" smtClean="0">
              <a:solidFill>
                <a:schemeClr val="bg1"/>
              </a:solidFill>
              <a:effectLst>
                <a:outerShdw blurRad="38100" dist="38100" dir="2700000" algn="tl">
                  <a:srgbClr val="000000">
                    <a:alpha val="43137"/>
                  </a:srgbClr>
                </a:outerShdw>
              </a:effectLst>
            </a:endParaRPr>
          </a:p>
        </p:txBody>
      </p:sp>
      <p:pic>
        <p:nvPicPr>
          <p:cNvPr id="10" name="Picture 9" descr="C:\Users\Sharon\Desktop\Play with a purpose\Clipart\Seat-two feet.eps"/>
          <p:cNvPicPr/>
          <p:nvPr/>
        </p:nvPicPr>
        <p:blipFill>
          <a:blip r:embed="rId2" cstate="print"/>
          <a:srcRect/>
          <a:stretch>
            <a:fillRect/>
          </a:stretch>
        </p:blipFill>
        <p:spPr bwMode="auto">
          <a:xfrm>
            <a:off x="4876800" y="1524000"/>
            <a:ext cx="2292985" cy="2555875"/>
          </a:xfrm>
          <a:prstGeom prst="rect">
            <a:avLst/>
          </a:prstGeom>
          <a:noFill/>
          <a:ln w="9525">
            <a:noFill/>
            <a:miter lim="800000"/>
            <a:headEnd/>
            <a:tailEnd/>
          </a:ln>
        </p:spPr>
      </p:pic>
      <p:pic>
        <p:nvPicPr>
          <p:cNvPr id="11" name="Picture 10" descr="C:\Users\Sharon\Desktop\Play with a purpose\Clipart\Balance\Two hands and Seat.eps"/>
          <p:cNvPicPr/>
          <p:nvPr/>
        </p:nvPicPr>
        <p:blipFill>
          <a:blip r:embed="rId3" cstate="print"/>
          <a:srcRect/>
          <a:stretch>
            <a:fillRect/>
          </a:stretch>
        </p:blipFill>
        <p:spPr bwMode="auto">
          <a:xfrm>
            <a:off x="5181600" y="4343400"/>
            <a:ext cx="2996565" cy="2317115"/>
          </a:xfrm>
          <a:prstGeom prst="rect">
            <a:avLst/>
          </a:prstGeom>
          <a:noFill/>
          <a:ln w="9525">
            <a:noFill/>
            <a:miter lim="800000"/>
            <a:headEnd/>
            <a:tailEnd/>
          </a:ln>
        </p:spPr>
      </p:pic>
      <p:pic>
        <p:nvPicPr>
          <p:cNvPr id="12" name="Picture 11" descr="C:\Users\Sharon\Desktop\Play with a purpose\Clipart\Balance\stomach and two hands.eps"/>
          <p:cNvPicPr/>
          <p:nvPr/>
        </p:nvPicPr>
        <p:blipFill>
          <a:blip r:embed="rId4" cstate="print"/>
          <a:srcRect/>
          <a:stretch>
            <a:fillRect/>
          </a:stretch>
        </p:blipFill>
        <p:spPr bwMode="auto">
          <a:xfrm>
            <a:off x="838200" y="1459190"/>
            <a:ext cx="3029585" cy="2053590"/>
          </a:xfrm>
          <a:prstGeom prst="rect">
            <a:avLst/>
          </a:prstGeom>
          <a:noFill/>
          <a:ln w="9525">
            <a:noFill/>
            <a:miter lim="800000"/>
            <a:headEnd/>
            <a:tailEnd/>
          </a:ln>
        </p:spPr>
      </p:pic>
      <p:pic>
        <p:nvPicPr>
          <p:cNvPr id="13" name="Content Placeholder 12" descr="C:\Users\Sharon\Desktop\Play with a purpose\Clipart\Balance\Two feet one hand.eps"/>
          <p:cNvPicPr>
            <a:picLocks noGrp="1"/>
          </p:cNvPicPr>
          <p:nvPr>
            <p:ph idx="1"/>
          </p:nvPr>
        </p:nvPicPr>
        <p:blipFill>
          <a:blip r:embed="rId5" cstate="print"/>
          <a:srcRect/>
          <a:stretch>
            <a:fillRect/>
          </a:stretch>
        </p:blipFill>
        <p:spPr bwMode="auto">
          <a:xfrm>
            <a:off x="1676400" y="3048000"/>
            <a:ext cx="3048000" cy="3342481"/>
          </a:xfrm>
          <a:prstGeom prst="rect">
            <a:avLst/>
          </a:prstGeom>
          <a:noFill/>
          <a:ln w="9525">
            <a:noFill/>
            <a:miter lim="800000"/>
            <a:headEnd/>
            <a:tailEnd/>
          </a:ln>
        </p:spPr>
      </p:pic>
    </p:spTree>
    <p:extLst>
      <p:ext uri="{BB962C8B-B14F-4D97-AF65-F5344CB8AC3E}">
        <p14:creationId xmlns:p14="http://schemas.microsoft.com/office/powerpoint/2010/main" val="3795166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359701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9" name="Content Placeholder 2"/>
          <p:cNvSpPr>
            <a:spLocks noGrp="1"/>
          </p:cNvSpPr>
          <p:nvPr>
            <p:ph type="title"/>
          </p:nvPr>
        </p:nvSpPr>
        <p:spPr/>
        <p:txBody>
          <a:bodyPr>
            <a:noAutofit/>
          </a:bodyPr>
          <a:lstStyle/>
          <a:p>
            <a:pPr algn="ctr">
              <a:buNone/>
            </a:pPr>
            <a:r>
              <a:rPr lang="en-US" sz="8000" b="1" dirty="0" smtClean="0">
                <a:solidFill>
                  <a:schemeClr val="bg1"/>
                </a:solidFill>
                <a:effectLst>
                  <a:outerShdw blurRad="38100" dist="38100" dir="2700000" algn="tl">
                    <a:srgbClr val="000000">
                      <a:alpha val="43137"/>
                    </a:srgbClr>
                  </a:outerShdw>
                </a:effectLst>
              </a:rPr>
              <a:t>Balance on 5 parts</a:t>
            </a:r>
            <a:endParaRPr lang="en-US" sz="8000" b="1" dirty="0" smtClean="0">
              <a:solidFill>
                <a:schemeClr val="bg1"/>
              </a:solidFill>
              <a:effectLst>
                <a:outerShdw blurRad="38100" dist="38100" dir="2700000" algn="tl">
                  <a:srgbClr val="000000">
                    <a:alpha val="43137"/>
                  </a:srgbClr>
                </a:outerShdw>
              </a:effectLst>
            </a:endParaRPr>
          </a:p>
        </p:txBody>
      </p:sp>
      <p:pic>
        <p:nvPicPr>
          <p:cNvPr id="7" name="Picture 6" descr="C:\Users\Sharon\Desktop\Play with a purpose\Clipart\Balance\Two feet Two hands one head.eps"/>
          <p:cNvPicPr/>
          <p:nvPr/>
        </p:nvPicPr>
        <p:blipFill>
          <a:blip r:embed="rId2" cstate="print"/>
          <a:srcRect/>
          <a:stretch>
            <a:fillRect/>
          </a:stretch>
        </p:blipFill>
        <p:spPr bwMode="auto">
          <a:xfrm>
            <a:off x="5821997" y="3886200"/>
            <a:ext cx="2704465" cy="2265680"/>
          </a:xfrm>
          <a:prstGeom prst="rect">
            <a:avLst/>
          </a:prstGeom>
          <a:noFill/>
          <a:ln w="9525">
            <a:noFill/>
            <a:miter lim="800000"/>
            <a:headEnd/>
            <a:tailEnd/>
          </a:ln>
        </p:spPr>
      </p:pic>
      <p:pic>
        <p:nvPicPr>
          <p:cNvPr id="8" name="Picture 7" descr="C:\Users\Sharon\Desktop\Play with a purpose\Clipart\Balance\Two Arms Two shins one head.eps"/>
          <p:cNvPicPr/>
          <p:nvPr/>
        </p:nvPicPr>
        <p:blipFill>
          <a:blip r:embed="rId3" cstate="print"/>
          <a:srcRect/>
          <a:stretch>
            <a:fillRect/>
          </a:stretch>
        </p:blipFill>
        <p:spPr bwMode="auto">
          <a:xfrm>
            <a:off x="381000" y="3276600"/>
            <a:ext cx="3440430" cy="2661285"/>
          </a:xfrm>
          <a:prstGeom prst="rect">
            <a:avLst/>
          </a:prstGeom>
          <a:noFill/>
          <a:ln w="9525">
            <a:noFill/>
            <a:miter lim="800000"/>
            <a:headEnd/>
            <a:tailEnd/>
          </a:ln>
        </p:spPr>
      </p:pic>
      <p:pic>
        <p:nvPicPr>
          <p:cNvPr id="13" name="Content Placeholder 12" descr="C:\Users\Sharon\Desktop\Play with a purpose\Clipart\Balance\balance on 5 parts.jpg"/>
          <p:cNvPicPr>
            <a:picLocks noGrp="1"/>
          </p:cNvPicPr>
          <p:nvPr>
            <p:ph idx="1"/>
          </p:nvPr>
        </p:nvPicPr>
        <p:blipFill>
          <a:blip r:embed="rId4" cstate="print">
            <a:clrChange>
              <a:clrFrom>
                <a:srgbClr val="FFFFFF"/>
              </a:clrFrom>
              <a:clrTo>
                <a:srgbClr val="FFFFFF">
                  <a:alpha val="0"/>
                </a:srgbClr>
              </a:clrTo>
            </a:clrChange>
          </a:blip>
          <a:srcRect/>
          <a:stretch>
            <a:fillRect/>
          </a:stretch>
        </p:blipFill>
        <p:spPr bwMode="auto">
          <a:xfrm>
            <a:off x="3962400" y="1270318"/>
            <a:ext cx="3279839" cy="3336924"/>
          </a:xfrm>
          <a:prstGeom prst="rect">
            <a:avLst/>
          </a:prstGeom>
          <a:noFill/>
          <a:ln w="9525">
            <a:noFill/>
            <a:miter lim="800000"/>
            <a:headEnd/>
            <a:tailEnd/>
          </a:ln>
        </p:spPr>
      </p:pic>
    </p:spTree>
    <p:extLst>
      <p:ext uri="{BB962C8B-B14F-4D97-AF65-F5344CB8AC3E}">
        <p14:creationId xmlns:p14="http://schemas.microsoft.com/office/powerpoint/2010/main" val="2339031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1300340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9" name="Content Placeholder 2"/>
          <p:cNvSpPr>
            <a:spLocks noGrp="1"/>
          </p:cNvSpPr>
          <p:nvPr>
            <p:ph type="title"/>
          </p:nvPr>
        </p:nvSpPr>
        <p:spPr/>
        <p:txBody>
          <a:bodyPr>
            <a:noAutofit/>
          </a:bodyPr>
          <a:lstStyle/>
          <a:p>
            <a:pPr algn="ctr">
              <a:buNone/>
            </a:pPr>
            <a:r>
              <a:rPr lang="en-US" sz="8000" b="1" dirty="0" smtClean="0">
                <a:solidFill>
                  <a:schemeClr val="bg1"/>
                </a:solidFill>
                <a:effectLst>
                  <a:outerShdw blurRad="38100" dist="38100" dir="2700000" algn="tl">
                    <a:srgbClr val="000000">
                      <a:alpha val="43137"/>
                    </a:srgbClr>
                  </a:outerShdw>
                </a:effectLst>
              </a:rPr>
              <a:t>Balance on 2 parts</a:t>
            </a:r>
            <a:endParaRPr lang="en-US" sz="8000" b="1" dirty="0" smtClean="0">
              <a:solidFill>
                <a:schemeClr val="bg1"/>
              </a:solidFill>
              <a:effectLst>
                <a:outerShdw blurRad="38100" dist="38100" dir="2700000" algn="tl">
                  <a:srgbClr val="000000">
                    <a:alpha val="43137"/>
                  </a:srgbClr>
                </a:outerShdw>
              </a:effectLst>
            </a:endParaRPr>
          </a:p>
        </p:txBody>
      </p:sp>
      <p:pic>
        <p:nvPicPr>
          <p:cNvPr id="6" name="Picture 5" descr="C:\Users\Sharon\Desktop\Play with a purpose\Clipart\Balance\Two feet.eps"/>
          <p:cNvPicPr/>
          <p:nvPr/>
        </p:nvPicPr>
        <p:blipFill>
          <a:blip r:embed="rId2" cstate="print"/>
          <a:srcRect/>
          <a:stretch>
            <a:fillRect/>
          </a:stretch>
        </p:blipFill>
        <p:spPr bwMode="auto">
          <a:xfrm>
            <a:off x="5181600" y="1752600"/>
            <a:ext cx="2853055" cy="3757930"/>
          </a:xfrm>
          <a:prstGeom prst="rect">
            <a:avLst/>
          </a:prstGeom>
          <a:noFill/>
          <a:ln w="9525">
            <a:noFill/>
            <a:miter lim="800000"/>
            <a:headEnd/>
            <a:tailEnd/>
          </a:ln>
        </p:spPr>
      </p:pic>
      <p:pic>
        <p:nvPicPr>
          <p:cNvPr id="10" name="Picture 9" descr="C:\Users\Sharon\Desktop\Play with a purpose\Clipart\Balance\One Knee and One Foot.jpg"/>
          <p:cNvPicPr/>
          <p:nvPr/>
        </p:nvPicPr>
        <p:blipFill>
          <a:blip r:embed="rId3" cstate="print">
            <a:clrChange>
              <a:clrFrom>
                <a:srgbClr val="FFFFFE"/>
              </a:clrFrom>
              <a:clrTo>
                <a:srgbClr val="FFFFFE">
                  <a:alpha val="0"/>
                </a:srgbClr>
              </a:clrTo>
            </a:clrChange>
          </a:blip>
          <a:srcRect/>
          <a:stretch>
            <a:fillRect/>
          </a:stretch>
        </p:blipFill>
        <p:spPr bwMode="auto">
          <a:xfrm>
            <a:off x="1600200" y="2514600"/>
            <a:ext cx="2287905" cy="2877185"/>
          </a:xfrm>
          <a:prstGeom prst="rect">
            <a:avLst/>
          </a:prstGeom>
          <a:noFill/>
          <a:ln w="9525">
            <a:noFill/>
            <a:miter lim="800000"/>
            <a:headEnd/>
            <a:tailEnd/>
          </a:ln>
        </p:spPr>
      </p:pic>
    </p:spTree>
    <p:extLst>
      <p:ext uri="{BB962C8B-B14F-4D97-AF65-F5344CB8AC3E}">
        <p14:creationId xmlns:p14="http://schemas.microsoft.com/office/powerpoint/2010/main" val="2092246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342660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9" name="Content Placeholder 2"/>
          <p:cNvSpPr>
            <a:spLocks noGrp="1"/>
          </p:cNvSpPr>
          <p:nvPr>
            <p:ph type="title"/>
          </p:nvPr>
        </p:nvSpPr>
        <p:spPr/>
        <p:txBody>
          <a:bodyPr>
            <a:noAutofit/>
          </a:bodyPr>
          <a:lstStyle/>
          <a:p>
            <a:pPr algn="ctr">
              <a:buNone/>
            </a:pPr>
            <a:r>
              <a:rPr lang="en-US" sz="8000" b="1" dirty="0" smtClean="0">
                <a:solidFill>
                  <a:schemeClr val="bg1"/>
                </a:solidFill>
                <a:effectLst>
                  <a:outerShdw blurRad="38100" dist="38100" dir="2700000" algn="tl">
                    <a:srgbClr val="000000">
                      <a:alpha val="43137"/>
                    </a:srgbClr>
                  </a:outerShdw>
                </a:effectLst>
              </a:rPr>
              <a:t>Balance on 4 parts</a:t>
            </a:r>
            <a:endParaRPr lang="en-US" sz="8000" b="1" dirty="0" smtClean="0">
              <a:solidFill>
                <a:schemeClr val="bg1"/>
              </a:solidFill>
              <a:effectLst>
                <a:outerShdw blurRad="38100" dist="38100" dir="2700000" algn="tl">
                  <a:srgbClr val="000000">
                    <a:alpha val="43137"/>
                  </a:srgbClr>
                </a:outerShdw>
              </a:effectLst>
            </a:endParaRPr>
          </a:p>
        </p:txBody>
      </p:sp>
      <p:pic>
        <p:nvPicPr>
          <p:cNvPr id="7" name="Picture 6" descr="C:\Documents and Settings\Administrator\My Documents\Clip Art\hands and Knees.jpg"/>
          <p:cNvPicPr/>
          <p:nvPr/>
        </p:nvPicPr>
        <p:blipFill>
          <a:blip r:embed="rId2" cstate="print">
            <a:clrChange>
              <a:clrFrom>
                <a:srgbClr val="FFFFFF"/>
              </a:clrFrom>
              <a:clrTo>
                <a:srgbClr val="FFFFFF">
                  <a:alpha val="0"/>
                </a:srgbClr>
              </a:clrTo>
            </a:clrChange>
          </a:blip>
          <a:srcRect/>
          <a:stretch>
            <a:fillRect/>
          </a:stretch>
        </p:blipFill>
        <p:spPr bwMode="auto">
          <a:xfrm>
            <a:off x="4343400" y="2133600"/>
            <a:ext cx="4091305" cy="2324735"/>
          </a:xfrm>
          <a:prstGeom prst="rect">
            <a:avLst/>
          </a:prstGeom>
          <a:noFill/>
        </p:spPr>
      </p:pic>
      <p:pic>
        <p:nvPicPr>
          <p:cNvPr id="8" name="Picture 7" descr="C:\Documents and Settings\Administrator\My Documents\Clip Art\hands and feet.jpg"/>
          <p:cNvPicPr/>
          <p:nvPr/>
        </p:nvPicPr>
        <p:blipFill>
          <a:blip r:embed="rId3" cstate="print">
            <a:clrChange>
              <a:clrFrom>
                <a:srgbClr val="FFFFFF"/>
              </a:clrFrom>
              <a:clrTo>
                <a:srgbClr val="FFFFFF">
                  <a:alpha val="0"/>
                </a:srgbClr>
              </a:clrTo>
            </a:clrChange>
          </a:blip>
          <a:srcRect/>
          <a:stretch>
            <a:fillRect/>
          </a:stretch>
        </p:blipFill>
        <p:spPr bwMode="auto">
          <a:xfrm>
            <a:off x="732313" y="3863181"/>
            <a:ext cx="3429000" cy="1828800"/>
          </a:xfrm>
          <a:prstGeom prst="rect">
            <a:avLst/>
          </a:prstGeom>
          <a:noFill/>
        </p:spPr>
      </p:pic>
    </p:spTree>
    <p:extLst>
      <p:ext uri="{BB962C8B-B14F-4D97-AF65-F5344CB8AC3E}">
        <p14:creationId xmlns:p14="http://schemas.microsoft.com/office/powerpoint/2010/main" val="3178331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418644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9" name="Content Placeholder 2"/>
          <p:cNvSpPr>
            <a:spLocks noGrp="1"/>
          </p:cNvSpPr>
          <p:nvPr>
            <p:ph type="title"/>
          </p:nvPr>
        </p:nvSpPr>
        <p:spPr/>
        <p:txBody>
          <a:bodyPr>
            <a:noAutofit/>
          </a:bodyPr>
          <a:lstStyle/>
          <a:p>
            <a:pPr algn="ctr">
              <a:buNone/>
            </a:pPr>
            <a:r>
              <a:rPr lang="en-US" sz="8000" b="1" dirty="0" smtClean="0">
                <a:solidFill>
                  <a:schemeClr val="bg1"/>
                </a:solidFill>
                <a:effectLst>
                  <a:outerShdw blurRad="38100" dist="38100" dir="2700000" algn="tl">
                    <a:srgbClr val="000000">
                      <a:alpha val="43137"/>
                    </a:srgbClr>
                  </a:outerShdw>
                </a:effectLst>
              </a:rPr>
              <a:t>Balance on 3 parts</a:t>
            </a:r>
            <a:endParaRPr lang="en-US" sz="8000" b="1" dirty="0" smtClean="0">
              <a:solidFill>
                <a:schemeClr val="bg1"/>
              </a:solidFill>
              <a:effectLst>
                <a:outerShdw blurRad="38100" dist="38100" dir="2700000" algn="tl">
                  <a:srgbClr val="000000">
                    <a:alpha val="43137"/>
                  </a:srgbClr>
                </a:outerShdw>
              </a:effectLst>
            </a:endParaRPr>
          </a:p>
        </p:txBody>
      </p:sp>
      <p:pic>
        <p:nvPicPr>
          <p:cNvPr id="10" name="Picture 9" descr="C:\Users\Sharon\Desktop\Play with a purpose\Clipart\Seat-two feet.eps"/>
          <p:cNvPicPr/>
          <p:nvPr/>
        </p:nvPicPr>
        <p:blipFill>
          <a:blip r:embed="rId2" cstate="print"/>
          <a:srcRect/>
          <a:stretch>
            <a:fillRect/>
          </a:stretch>
        </p:blipFill>
        <p:spPr bwMode="auto">
          <a:xfrm>
            <a:off x="4876800" y="1524000"/>
            <a:ext cx="2292985" cy="2555875"/>
          </a:xfrm>
          <a:prstGeom prst="rect">
            <a:avLst/>
          </a:prstGeom>
          <a:noFill/>
          <a:ln w="9525">
            <a:noFill/>
            <a:miter lim="800000"/>
            <a:headEnd/>
            <a:tailEnd/>
          </a:ln>
        </p:spPr>
      </p:pic>
      <p:pic>
        <p:nvPicPr>
          <p:cNvPr id="11" name="Picture 10" descr="C:\Users\Sharon\Desktop\Play with a purpose\Clipart\Balance\Two hands and Seat.eps"/>
          <p:cNvPicPr/>
          <p:nvPr/>
        </p:nvPicPr>
        <p:blipFill>
          <a:blip r:embed="rId3" cstate="print"/>
          <a:srcRect/>
          <a:stretch>
            <a:fillRect/>
          </a:stretch>
        </p:blipFill>
        <p:spPr bwMode="auto">
          <a:xfrm>
            <a:off x="5181600" y="4343400"/>
            <a:ext cx="2996565" cy="2317115"/>
          </a:xfrm>
          <a:prstGeom prst="rect">
            <a:avLst/>
          </a:prstGeom>
          <a:noFill/>
          <a:ln w="9525">
            <a:noFill/>
            <a:miter lim="800000"/>
            <a:headEnd/>
            <a:tailEnd/>
          </a:ln>
        </p:spPr>
      </p:pic>
      <p:pic>
        <p:nvPicPr>
          <p:cNvPr id="12" name="Picture 11" descr="C:\Users\Sharon\Desktop\Play with a purpose\Clipart\Balance\stomach and two hands.eps"/>
          <p:cNvPicPr/>
          <p:nvPr/>
        </p:nvPicPr>
        <p:blipFill>
          <a:blip r:embed="rId4" cstate="print"/>
          <a:srcRect/>
          <a:stretch>
            <a:fillRect/>
          </a:stretch>
        </p:blipFill>
        <p:spPr bwMode="auto">
          <a:xfrm>
            <a:off x="838200" y="1459190"/>
            <a:ext cx="3029585" cy="2053590"/>
          </a:xfrm>
          <a:prstGeom prst="rect">
            <a:avLst/>
          </a:prstGeom>
          <a:noFill/>
          <a:ln w="9525">
            <a:noFill/>
            <a:miter lim="800000"/>
            <a:headEnd/>
            <a:tailEnd/>
          </a:ln>
        </p:spPr>
      </p:pic>
      <p:pic>
        <p:nvPicPr>
          <p:cNvPr id="13" name="Content Placeholder 12" descr="C:\Users\Sharon\Desktop\Play with a purpose\Clipart\Balance\Two feet one hand.eps"/>
          <p:cNvPicPr>
            <a:picLocks noGrp="1"/>
          </p:cNvPicPr>
          <p:nvPr>
            <p:ph idx="1"/>
          </p:nvPr>
        </p:nvPicPr>
        <p:blipFill>
          <a:blip r:embed="rId5" cstate="print"/>
          <a:srcRect/>
          <a:stretch>
            <a:fillRect/>
          </a:stretch>
        </p:blipFill>
        <p:spPr bwMode="auto">
          <a:xfrm>
            <a:off x="1676400" y="3048000"/>
            <a:ext cx="3048000" cy="3342481"/>
          </a:xfrm>
          <a:prstGeom prst="rect">
            <a:avLst/>
          </a:prstGeom>
          <a:noFill/>
          <a:ln w="9525">
            <a:noFill/>
            <a:miter lim="800000"/>
            <a:headEnd/>
            <a:tailEnd/>
          </a:ln>
        </p:spPr>
      </p:pic>
    </p:spTree>
    <p:extLst>
      <p:ext uri="{BB962C8B-B14F-4D97-AF65-F5344CB8AC3E}">
        <p14:creationId xmlns:p14="http://schemas.microsoft.com/office/powerpoint/2010/main" val="35948825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descr="H:\Portola\Clip Art\Green Cone.jpg"/>
          <p:cNvPicPr/>
          <p:nvPr/>
        </p:nvPicPr>
        <p:blipFill>
          <a:blip r:embed="rId3" cstate="print">
            <a:clrChange>
              <a:clrFrom>
                <a:srgbClr val="FFFFFF"/>
              </a:clrFrom>
              <a:clrTo>
                <a:srgbClr val="FFFFFF">
                  <a:alpha val="0"/>
                </a:srgbClr>
              </a:clrTo>
            </a:clrChange>
          </a:blip>
          <a:srcRect/>
          <a:stretch>
            <a:fillRect/>
          </a:stretch>
        </p:blipFill>
        <p:spPr bwMode="auto">
          <a:xfrm>
            <a:off x="7875791" y="45964"/>
            <a:ext cx="761483" cy="916661"/>
          </a:xfrm>
          <a:prstGeom prst="rect">
            <a:avLst/>
          </a:prstGeom>
          <a:noFill/>
          <a:ln w="9525">
            <a:noFill/>
            <a:miter lim="800000"/>
            <a:headEnd/>
            <a:tailEnd/>
          </a:ln>
        </p:spPr>
      </p:pic>
      <p:sp>
        <p:nvSpPr>
          <p:cNvPr id="5139" name="Oval 19"/>
          <p:cNvSpPr>
            <a:spLocks noChangeArrowheads="1"/>
          </p:cNvSpPr>
          <p:nvPr/>
        </p:nvSpPr>
        <p:spPr bwMode="auto">
          <a:xfrm>
            <a:off x="8584492" y="5342962"/>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80" name="Picture 79" descr="H:\Portola\Clip Art\Yellow Cone.jpg"/>
          <p:cNvPicPr/>
          <p:nvPr/>
        </p:nvPicPr>
        <p:blipFill>
          <a:blip r:embed="rId4" cstate="print">
            <a:clrChange>
              <a:clrFrom>
                <a:srgbClr val="FFFFFF"/>
              </a:clrFrom>
              <a:clrTo>
                <a:srgbClr val="FFFFFF">
                  <a:alpha val="0"/>
                </a:srgbClr>
              </a:clrTo>
            </a:clrChange>
          </a:blip>
          <a:srcRect/>
          <a:stretch>
            <a:fillRect/>
          </a:stretch>
        </p:blipFill>
        <p:spPr bwMode="auto">
          <a:xfrm>
            <a:off x="8220525" y="381697"/>
            <a:ext cx="743859" cy="916661"/>
          </a:xfrm>
          <a:prstGeom prst="rect">
            <a:avLst/>
          </a:prstGeom>
          <a:noFill/>
          <a:ln w="9525">
            <a:noFill/>
            <a:miter lim="800000"/>
            <a:headEnd/>
            <a:tailEnd/>
          </a:ln>
        </p:spPr>
      </p:pic>
      <p:pic>
        <p:nvPicPr>
          <p:cNvPr id="84" name="Picture 83" descr="H:\Portola\Clip Art\Green Cone.jpg"/>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3766400" y="0"/>
            <a:ext cx="762548" cy="916661"/>
          </a:xfrm>
          <a:prstGeom prst="rect">
            <a:avLst/>
          </a:prstGeom>
          <a:noFill/>
          <a:ln w="9525">
            <a:noFill/>
            <a:miter lim="800000"/>
            <a:headEnd/>
            <a:tailEnd/>
          </a:ln>
        </p:spPr>
      </p:pic>
      <p:pic>
        <p:nvPicPr>
          <p:cNvPr id="86" name="Picture 85"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124248" y="255785"/>
            <a:ext cx="758282" cy="916663"/>
          </a:xfrm>
          <a:prstGeom prst="rect">
            <a:avLst/>
          </a:prstGeom>
          <a:noFill/>
          <a:ln w="9525">
            <a:noFill/>
            <a:miter lim="800000"/>
            <a:headEnd/>
            <a:tailEnd/>
          </a:ln>
        </p:spPr>
      </p:pic>
      <p:pic>
        <p:nvPicPr>
          <p:cNvPr id="87" name="Picture 86" descr="H:\Portola\Clip Art\Green Cone.jpg"/>
          <p:cNvPicPr/>
          <p:nvPr/>
        </p:nvPicPr>
        <p:blipFill>
          <a:blip r:embed="rId6" cstate="print">
            <a:clrChange>
              <a:clrFrom>
                <a:srgbClr val="FFFFFF"/>
              </a:clrFrom>
              <a:clrTo>
                <a:srgbClr val="FFFFFF">
                  <a:alpha val="0"/>
                </a:srgbClr>
              </a:clrTo>
            </a:clrChange>
          </a:blip>
          <a:srcRect/>
          <a:stretch>
            <a:fillRect/>
          </a:stretch>
        </p:blipFill>
        <p:spPr bwMode="auto">
          <a:xfrm>
            <a:off x="4581958" y="405"/>
            <a:ext cx="764682" cy="916663"/>
          </a:xfrm>
          <a:prstGeom prst="rect">
            <a:avLst/>
          </a:prstGeom>
          <a:noFill/>
          <a:ln w="9525">
            <a:noFill/>
            <a:miter lim="800000"/>
            <a:headEnd/>
            <a:tailEnd/>
          </a:ln>
        </p:spPr>
      </p:pic>
      <p:pic>
        <p:nvPicPr>
          <p:cNvPr id="90" name="Picture 89" descr="H:\Portola\Clip Art\Green Cone.jpg"/>
          <p:cNvPicPr/>
          <p:nvPr/>
        </p:nvPicPr>
        <p:blipFill>
          <a:blip r:embed="rId6" cstate="print">
            <a:clrChange>
              <a:clrFrom>
                <a:srgbClr val="FFFFFF"/>
              </a:clrFrom>
              <a:clrTo>
                <a:srgbClr val="FFFFFF">
                  <a:alpha val="0"/>
                </a:srgbClr>
              </a:clrTo>
            </a:clrChange>
            <a:duotone>
              <a:schemeClr val="accent1">
                <a:shade val="45000"/>
                <a:satMod val="135000"/>
              </a:schemeClr>
              <a:prstClr val="white"/>
            </a:duotone>
            <a:lum bright="-22000" contrast="55000"/>
          </a:blip>
          <a:srcRect/>
          <a:stretch>
            <a:fillRect/>
          </a:stretch>
        </p:blipFill>
        <p:spPr bwMode="auto">
          <a:xfrm>
            <a:off x="654872" y="61411"/>
            <a:ext cx="764684" cy="916663"/>
          </a:xfrm>
          <a:prstGeom prst="rect">
            <a:avLst/>
          </a:prstGeom>
          <a:noFill/>
          <a:ln w="9525">
            <a:noFill/>
            <a:miter lim="800000"/>
            <a:headEnd/>
            <a:tailEnd/>
          </a:ln>
        </p:spPr>
      </p:pic>
      <p:sp>
        <p:nvSpPr>
          <p:cNvPr id="5124" name="Oval 4"/>
          <p:cNvSpPr>
            <a:spLocks noChangeArrowheads="1"/>
          </p:cNvSpPr>
          <p:nvPr/>
        </p:nvSpPr>
        <p:spPr bwMode="auto">
          <a:xfrm>
            <a:off x="1813044" y="594501"/>
            <a:ext cx="241302" cy="236947"/>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5" name="Oval 5"/>
          <p:cNvSpPr>
            <a:spLocks noChangeArrowheads="1"/>
          </p:cNvSpPr>
          <p:nvPr/>
        </p:nvSpPr>
        <p:spPr bwMode="auto">
          <a:xfrm>
            <a:off x="8519259" y="1661987"/>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8" name="Oval 8"/>
          <p:cNvSpPr>
            <a:spLocks noChangeArrowheads="1"/>
          </p:cNvSpPr>
          <p:nvPr/>
        </p:nvSpPr>
        <p:spPr bwMode="auto">
          <a:xfrm>
            <a:off x="6278673" y="627750"/>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29" name="Oval 9"/>
          <p:cNvSpPr>
            <a:spLocks noChangeArrowheads="1"/>
          </p:cNvSpPr>
          <p:nvPr/>
        </p:nvSpPr>
        <p:spPr bwMode="auto">
          <a:xfrm>
            <a:off x="321740" y="4819307"/>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30" name="Oval 10"/>
          <p:cNvSpPr>
            <a:spLocks noChangeArrowheads="1"/>
          </p:cNvSpPr>
          <p:nvPr/>
        </p:nvSpPr>
        <p:spPr bwMode="auto">
          <a:xfrm>
            <a:off x="304800" y="2808340"/>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Oval 11"/>
          <p:cNvSpPr>
            <a:spLocks noChangeArrowheads="1"/>
          </p:cNvSpPr>
          <p:nvPr/>
        </p:nvSpPr>
        <p:spPr bwMode="auto">
          <a:xfrm>
            <a:off x="321740" y="1700182"/>
            <a:ext cx="241302" cy="239122"/>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 name="Oval 12"/>
          <p:cNvSpPr>
            <a:spLocks noChangeArrowheads="1"/>
          </p:cNvSpPr>
          <p:nvPr/>
        </p:nvSpPr>
        <p:spPr bwMode="auto">
          <a:xfrm>
            <a:off x="321740" y="3916499"/>
            <a:ext cx="241302" cy="236947"/>
          </a:xfrm>
          <a:prstGeom prst="ellipse">
            <a:avLst/>
          </a:prstGeom>
          <a:solidFill>
            <a:srgbClr val="7030A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Oval 14"/>
          <p:cNvSpPr>
            <a:spLocks noChangeArrowheads="1"/>
          </p:cNvSpPr>
          <p:nvPr/>
        </p:nvSpPr>
        <p:spPr bwMode="auto">
          <a:xfrm>
            <a:off x="2607942" y="599078"/>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Oval 15"/>
          <p:cNvSpPr>
            <a:spLocks noChangeArrowheads="1"/>
          </p:cNvSpPr>
          <p:nvPr/>
        </p:nvSpPr>
        <p:spPr bwMode="auto">
          <a:xfrm>
            <a:off x="3268919" y="592954"/>
            <a:ext cx="241302" cy="239122"/>
          </a:xfrm>
          <a:prstGeom prst="ellipse">
            <a:avLst/>
          </a:prstGeom>
          <a:solidFill>
            <a:srgbClr val="548DD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Oval 16"/>
          <p:cNvSpPr>
            <a:spLocks noChangeArrowheads="1"/>
          </p:cNvSpPr>
          <p:nvPr/>
        </p:nvSpPr>
        <p:spPr bwMode="auto">
          <a:xfrm>
            <a:off x="2347512" y="6236547"/>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Oval 17"/>
          <p:cNvSpPr>
            <a:spLocks noChangeArrowheads="1"/>
          </p:cNvSpPr>
          <p:nvPr/>
        </p:nvSpPr>
        <p:spPr bwMode="auto">
          <a:xfrm>
            <a:off x="1460341" y="6252290"/>
            <a:ext cx="241302" cy="239122"/>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Oval 18"/>
          <p:cNvSpPr>
            <a:spLocks noChangeArrowheads="1"/>
          </p:cNvSpPr>
          <p:nvPr/>
        </p:nvSpPr>
        <p:spPr bwMode="auto">
          <a:xfrm>
            <a:off x="3123896" y="6254463"/>
            <a:ext cx="241302" cy="236949"/>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0" name="Oval 20"/>
          <p:cNvSpPr>
            <a:spLocks noChangeArrowheads="1"/>
          </p:cNvSpPr>
          <p:nvPr/>
        </p:nvSpPr>
        <p:spPr bwMode="auto">
          <a:xfrm>
            <a:off x="8584492" y="4119945"/>
            <a:ext cx="241302" cy="239122"/>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1" name="Oval 21"/>
          <p:cNvSpPr>
            <a:spLocks noChangeArrowheads="1"/>
          </p:cNvSpPr>
          <p:nvPr/>
        </p:nvSpPr>
        <p:spPr bwMode="auto">
          <a:xfrm>
            <a:off x="8544844" y="2861483"/>
            <a:ext cx="241302" cy="236949"/>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2" name="Oval 22"/>
          <p:cNvSpPr>
            <a:spLocks noChangeArrowheads="1"/>
          </p:cNvSpPr>
          <p:nvPr/>
        </p:nvSpPr>
        <p:spPr bwMode="auto">
          <a:xfrm>
            <a:off x="7159653" y="62306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3" name="Oval 23"/>
          <p:cNvSpPr>
            <a:spLocks noChangeArrowheads="1"/>
          </p:cNvSpPr>
          <p:nvPr/>
        </p:nvSpPr>
        <p:spPr bwMode="auto">
          <a:xfrm>
            <a:off x="5501902" y="614404"/>
            <a:ext cx="241302" cy="239122"/>
          </a:xfrm>
          <a:prstGeom prst="ellipse">
            <a:avLst/>
          </a:prstGeom>
          <a:solidFill>
            <a:srgbClr val="00B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4" name="Oval 24"/>
          <p:cNvSpPr>
            <a:spLocks noChangeArrowheads="1"/>
          </p:cNvSpPr>
          <p:nvPr/>
        </p:nvSpPr>
        <p:spPr bwMode="auto">
          <a:xfrm>
            <a:off x="5703958"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146" name="Oval 26"/>
          <p:cNvSpPr>
            <a:spLocks noChangeArrowheads="1"/>
          </p:cNvSpPr>
          <p:nvPr/>
        </p:nvSpPr>
        <p:spPr bwMode="auto">
          <a:xfrm>
            <a:off x="6614886" y="6255910"/>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0" name="Oval 26"/>
          <p:cNvSpPr>
            <a:spLocks noChangeArrowheads="1"/>
          </p:cNvSpPr>
          <p:nvPr/>
        </p:nvSpPr>
        <p:spPr bwMode="auto">
          <a:xfrm>
            <a:off x="7309596" y="6213496"/>
            <a:ext cx="241302" cy="239122"/>
          </a:xfrm>
          <a:prstGeom prst="ellipse">
            <a:avLst/>
          </a:prstGeom>
          <a:solidFill>
            <a:srgbClr val="F796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36" name="Picture 35"/>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856784" y="673294"/>
            <a:ext cx="1187451" cy="1438214"/>
          </a:xfrm>
          <a:prstGeom prst="rect">
            <a:avLst/>
          </a:prstGeom>
          <a:noFill/>
          <a:ln w="9525">
            <a:noFill/>
            <a:miter lim="800000"/>
            <a:headEnd/>
            <a:tailEnd/>
          </a:ln>
        </p:spPr>
      </p:pic>
      <p:pic>
        <p:nvPicPr>
          <p:cNvPr id="37" name="Picture 36"/>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76600" y="279603"/>
            <a:ext cx="679360" cy="982383"/>
          </a:xfrm>
          <a:prstGeom prst="rect">
            <a:avLst/>
          </a:prstGeom>
          <a:noFill/>
          <a:ln w="9525">
            <a:noFill/>
            <a:miter lim="800000"/>
            <a:headEnd/>
            <a:tailEnd/>
          </a:ln>
        </p:spPr>
      </p:pic>
      <p:pic>
        <p:nvPicPr>
          <p:cNvPr id="38" name="Picture 37"/>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7464" y="812999"/>
            <a:ext cx="838200" cy="1068415"/>
          </a:xfrm>
          <a:prstGeom prst="rect">
            <a:avLst/>
          </a:prstGeom>
          <a:noFill/>
          <a:ln w="9525">
            <a:noFill/>
            <a:miter lim="800000"/>
            <a:headEnd/>
            <a:tailEnd/>
          </a:ln>
        </p:spPr>
      </p:pic>
      <p:pic>
        <p:nvPicPr>
          <p:cNvPr id="39" name="Picture 38"/>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5600" y="4291611"/>
            <a:ext cx="720680" cy="1347865"/>
          </a:xfrm>
          <a:prstGeom prst="rect">
            <a:avLst/>
          </a:prstGeom>
          <a:noFill/>
          <a:ln w="9525">
            <a:noFill/>
            <a:miter lim="800000"/>
            <a:headEnd/>
            <a:tailEnd/>
          </a:ln>
        </p:spPr>
      </p:pic>
      <p:pic>
        <p:nvPicPr>
          <p:cNvPr id="40" name="Picture 39"/>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43000" y="4060022"/>
            <a:ext cx="600891" cy="1285384"/>
          </a:xfrm>
          <a:prstGeom prst="rect">
            <a:avLst/>
          </a:prstGeom>
          <a:noFill/>
          <a:ln w="9525">
            <a:noFill/>
            <a:miter lim="800000"/>
            <a:headEnd/>
            <a:tailEnd/>
          </a:ln>
        </p:spPr>
      </p:pic>
      <p:pic>
        <p:nvPicPr>
          <p:cNvPr id="41" name="Picture 40"/>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79502" y="1957878"/>
            <a:ext cx="1237976" cy="1286150"/>
          </a:xfrm>
          <a:prstGeom prst="rect">
            <a:avLst/>
          </a:prstGeom>
          <a:noFill/>
          <a:ln w="9525">
            <a:noFill/>
            <a:miter lim="800000"/>
            <a:headEnd/>
            <a:tailEnd/>
          </a:ln>
        </p:spPr>
      </p:pic>
      <p:pic>
        <p:nvPicPr>
          <p:cNvPr id="42" name="Picture 4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600" y="4535720"/>
            <a:ext cx="638447" cy="982777"/>
          </a:xfrm>
          <a:prstGeom prst="rect">
            <a:avLst/>
          </a:prstGeom>
          <a:noFill/>
          <a:ln w="9525">
            <a:noFill/>
            <a:miter lim="800000"/>
            <a:headEnd/>
            <a:tailEnd/>
          </a:ln>
        </p:spPr>
      </p:pic>
      <p:pic>
        <p:nvPicPr>
          <p:cNvPr id="43" name="Picture 42"/>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56884" y="1907263"/>
            <a:ext cx="719796" cy="1336765"/>
          </a:xfrm>
          <a:prstGeom prst="rect">
            <a:avLst/>
          </a:prstGeom>
          <a:noFill/>
          <a:ln w="9525">
            <a:noFill/>
            <a:miter lim="800000"/>
            <a:headEnd/>
            <a:tailEnd/>
          </a:ln>
        </p:spPr>
      </p:pic>
      <p:pic>
        <p:nvPicPr>
          <p:cNvPr id="44" name="Picture 43"/>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934200" y="3736064"/>
            <a:ext cx="751658" cy="1159110"/>
          </a:xfrm>
          <a:prstGeom prst="rect">
            <a:avLst/>
          </a:prstGeom>
          <a:noFill/>
          <a:ln w="9525">
            <a:noFill/>
            <a:miter lim="800000"/>
            <a:headEnd/>
            <a:tailEnd/>
          </a:ln>
        </p:spPr>
      </p:pic>
      <p:pic>
        <p:nvPicPr>
          <p:cNvPr id="45" name="Picture 44"/>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532717" y="154663"/>
            <a:ext cx="1006235" cy="1079863"/>
          </a:xfrm>
          <a:prstGeom prst="rect">
            <a:avLst/>
          </a:prstGeom>
          <a:noFill/>
          <a:ln w="9525">
            <a:noFill/>
            <a:miter lim="800000"/>
            <a:headEnd/>
            <a:tailEnd/>
          </a:ln>
        </p:spPr>
      </p:pic>
      <p:pic>
        <p:nvPicPr>
          <p:cNvPr id="47" name="Picture 46"/>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400" y="2760081"/>
            <a:ext cx="600892" cy="1115942"/>
          </a:xfrm>
          <a:prstGeom prst="rect">
            <a:avLst/>
          </a:prstGeom>
          <a:noFill/>
          <a:ln w="9525">
            <a:noFill/>
            <a:miter lim="800000"/>
            <a:headEnd/>
            <a:tailEnd/>
          </a:ln>
        </p:spPr>
      </p:pic>
      <p:pic>
        <p:nvPicPr>
          <p:cNvPr id="82" name="Picture 81"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4640681" y="5712739"/>
            <a:ext cx="761483" cy="916661"/>
          </a:xfrm>
          <a:prstGeom prst="rect">
            <a:avLst/>
          </a:prstGeom>
          <a:noFill/>
          <a:ln w="9525">
            <a:noFill/>
            <a:miter lim="800000"/>
            <a:headEnd/>
            <a:tailEnd/>
          </a:ln>
        </p:spPr>
      </p:pic>
      <p:pic>
        <p:nvPicPr>
          <p:cNvPr id="88" name="Picture 87" descr="H:\Portola\Clip Art\Yellow Cone.jpg"/>
          <p:cNvPicPr/>
          <p:nvPr/>
        </p:nvPicPr>
        <p:blipFill>
          <a:blip r:embed="rId16" cstate="print">
            <a:clrChange>
              <a:clrFrom>
                <a:srgbClr val="FFFFFF"/>
              </a:clrFrom>
              <a:clrTo>
                <a:srgbClr val="FFFFFF">
                  <a:alpha val="0"/>
                </a:srgbClr>
              </a:clrTo>
            </a:clrChange>
          </a:blip>
          <a:srcRect/>
          <a:stretch>
            <a:fillRect/>
          </a:stretch>
        </p:blipFill>
        <p:spPr bwMode="auto">
          <a:xfrm>
            <a:off x="8220525" y="5417328"/>
            <a:ext cx="761481" cy="916663"/>
          </a:xfrm>
          <a:prstGeom prst="rect">
            <a:avLst/>
          </a:prstGeom>
          <a:noFill/>
          <a:ln w="9525">
            <a:noFill/>
            <a:miter lim="800000"/>
            <a:headEnd/>
            <a:tailEnd/>
          </a:ln>
        </p:spPr>
      </p:pic>
      <p:pic>
        <p:nvPicPr>
          <p:cNvPr id="89" name="Picture 88" descr="H:\Portola\Clip Art\Orange Cone.jpg"/>
          <p:cNvPicPr/>
          <p:nvPr/>
        </p:nvPicPr>
        <p:blipFill>
          <a:blip r:embed="rId15" cstate="print">
            <a:clrChange>
              <a:clrFrom>
                <a:srgbClr val="FFFFFF"/>
              </a:clrFrom>
              <a:clrTo>
                <a:srgbClr val="FFFFFF">
                  <a:alpha val="0"/>
                </a:srgbClr>
              </a:clrTo>
            </a:clrChange>
            <a:lum/>
          </a:blip>
          <a:srcRect/>
          <a:stretch>
            <a:fillRect/>
          </a:stretch>
        </p:blipFill>
        <p:spPr bwMode="auto">
          <a:xfrm>
            <a:off x="7767117" y="5636537"/>
            <a:ext cx="758282" cy="916663"/>
          </a:xfrm>
          <a:prstGeom prst="rect">
            <a:avLst/>
          </a:prstGeom>
          <a:noFill/>
          <a:ln w="9525">
            <a:noFill/>
            <a:miter lim="800000"/>
            <a:headEnd/>
            <a:tailEnd/>
          </a:ln>
        </p:spPr>
      </p:pic>
      <p:pic>
        <p:nvPicPr>
          <p:cNvPr id="91" name="Picture 90"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3751289" y="5687732"/>
            <a:ext cx="759347" cy="916663"/>
          </a:xfrm>
          <a:prstGeom prst="rect">
            <a:avLst/>
          </a:prstGeom>
          <a:noFill/>
          <a:ln w="9525">
            <a:noFill/>
            <a:miter lim="800000"/>
            <a:headEnd/>
            <a:tailEnd/>
          </a:ln>
        </p:spPr>
      </p:pic>
      <p:pic>
        <p:nvPicPr>
          <p:cNvPr id="85" name="Picture 84" descr="H:\Portola\Clip Art\Purple Cone.jpg"/>
          <p:cNvPicPr/>
          <p:nvPr/>
        </p:nvPicPr>
        <p:blipFill>
          <a:blip r:embed="rId5" cstate="print">
            <a:clrChange>
              <a:clrFrom>
                <a:srgbClr val="FFFFFF"/>
              </a:clrFrom>
              <a:clrTo>
                <a:srgbClr val="FFFFFF">
                  <a:alpha val="0"/>
                </a:srgbClr>
              </a:clrTo>
            </a:clrChange>
          </a:blip>
          <a:srcRect/>
          <a:stretch>
            <a:fillRect/>
          </a:stretch>
        </p:blipFill>
        <p:spPr bwMode="auto">
          <a:xfrm>
            <a:off x="76200" y="5276123"/>
            <a:ext cx="759347" cy="916663"/>
          </a:xfrm>
          <a:prstGeom prst="rect">
            <a:avLst/>
          </a:prstGeom>
          <a:noFill/>
          <a:ln w="9525">
            <a:noFill/>
            <a:miter lim="800000"/>
            <a:headEnd/>
            <a:tailEnd/>
          </a:ln>
        </p:spPr>
      </p:pic>
      <p:pic>
        <p:nvPicPr>
          <p:cNvPr id="83" name="Picture 82" descr="H:\Portola\Clip Art\Red Cone.jpg"/>
          <p:cNvPicPr/>
          <p:nvPr/>
        </p:nvPicPr>
        <p:blipFill>
          <a:blip r:embed="rId17" cstate="print">
            <a:clrChange>
              <a:clrFrom>
                <a:srgbClr val="FFFFFF"/>
              </a:clrFrom>
              <a:clrTo>
                <a:srgbClr val="FFFFFF">
                  <a:alpha val="0"/>
                </a:srgbClr>
              </a:clrTo>
            </a:clrChange>
          </a:blip>
          <a:srcRect/>
          <a:stretch>
            <a:fillRect/>
          </a:stretch>
        </p:blipFill>
        <p:spPr bwMode="auto">
          <a:xfrm>
            <a:off x="532515" y="5681161"/>
            <a:ext cx="761481" cy="916661"/>
          </a:xfrm>
          <a:prstGeom prst="rect">
            <a:avLst/>
          </a:prstGeom>
          <a:noFill/>
          <a:ln w="9525">
            <a:noFill/>
            <a:miter lim="800000"/>
            <a:headEnd/>
            <a:tailEnd/>
          </a:ln>
        </p:spPr>
      </p:pic>
    </p:spTree>
    <p:extLst>
      <p:ext uri="{BB962C8B-B14F-4D97-AF65-F5344CB8AC3E}">
        <p14:creationId xmlns:p14="http://schemas.microsoft.com/office/powerpoint/2010/main" val="92659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autoRev="1" fill="hold" nodeType="withEffect">
                                  <p:stCondLst>
                                    <p:cond delay="0"/>
                                  </p:stCondLst>
                                  <p:childTnLst>
                                    <p:animMotion origin="layout" path="M -0.01059 0.07217 C 0.00677 0.07241 0.02292 0.07403 0.04063 0.07495 C 0.08733 0.07726 0.13611 0.07796 0.18281 0.08096 C 0.22118 0.08374 0.25833 0.0879 0.29705 0.08883 C 0.32083 0.09022 0.34427 0.09091 0.36806 0.09184 C 0.38194 0.09322 0.39774 0.09762 0.40538 0.10271 C 0.41424 0.10826 0.41684 0.11404 0.43108 0.11798 C 0.45017 0.13209 0.45885 0.14805 0.46858 0.16332 C 0.47066 0.17396 0.47326 0.18437 0.47656 0.19477 C 0.47483 0.20426 0.4717 0.21305 0.46858 0.22253 C 0.46667 0.23387 0.47396 0.23526 0.45278 0.23942 C 0.45938 0.24821 0.4809 0.25492 0.4901 0.26463 C 0.49201 0.26672 0.4934 0.26903 0.49635 0.27088 C 0.50156 0.27435 0.51406 0.28083 0.51406 0.28106 C 0.5184 0.29031 0.53438 0.30003 0.54549 0.30858 C 0.55313 0.3146 0.55469 0.32154 0.56111 0.32778 C 0.56528 0.33149 0.57031 0.33496 0.575 0.33842 C 0.58646 0.34745 0.58611 0.35971 0.6066 0.36641 C 0.62135 0.37983 0.61285 0.37243 0.63229 0.38839 C 0.6342 0.38978 0.6342 0.39186 0.63629 0.39302 C 0.63993 0.3951 0.64583 0.39649 0.64983 0.39834 C 0.66007 0.40343 0.66597 0.41083 0.6776 0.41545 C 0.68681 0.41869 0.69931 0.42078 0.70747 0.42471 C 0.71771 0.42933 0.72674 0.43442 0.73663 0.43905 C 0.7434 0.44229 0.76389 0.45085 0.7684 0.45478 " pathEditMode="relative" rAng="0" ptsTypes="ffffffffffffffffffffffffA">
                                      <p:cBhvr>
                                        <p:cTn id="6" dur="5000" fill="hold"/>
                                        <p:tgtEl>
                                          <p:spTgt spid="38"/>
                                        </p:tgtEl>
                                        <p:attrNameLst>
                                          <p:attrName>ppt_x</p:attrName>
                                          <p:attrName>ppt_y</p:attrName>
                                        </p:attrNameLst>
                                      </p:cBhvr>
                                      <p:rCtr x="38900" y="19100"/>
                                    </p:animMotion>
                                  </p:childTnLst>
                                </p:cTn>
                              </p:par>
                              <p:par>
                                <p:cTn id="7" presetID="0" presetClass="path" presetSubtype="0" repeatCount="indefinite" accel="50000" decel="50000" autoRev="1" fill="hold" nodeType="withEffect">
                                  <p:stCondLst>
                                    <p:cond delay="0"/>
                                  </p:stCondLst>
                                  <p:childTnLst>
                                    <p:animMotion origin="layout" path="M 0.03784 0.0879 C 0.02239 0.09137 0.00954 0.10872 -0.00365 0.11775 C -0.02084 0.1307 -0.04341 0.13533 -0.0625 0.14412 C -0.10747 0.16447 -0.17309 0.17049 -0.22101 0.17419 C -0.23629 0.17696 -0.25035 0.1809 -0.26528 0.18298 C -0.29046 0.19177 -0.3165 0.192 -0.34219 0.19431 C -0.35382 0.19709 -0.34549 0.19801 -0.33976 0.20218 C -0.33421 0.21189 -0.34289 0.19778 -0.33177 0.21074 C -0.32986 0.21305 -0.329 0.21629 -0.32709 0.21837 C -0.32605 0.21953 -0.32466 0.22068 -0.32361 0.2223 C -0.32136 0.23549 -0.31771 0.24937 -0.31424 0.26255 C -0.31164 0.28453 -0.31302 0.27597 -0.31077 0.28869 C -0.30973 0.30627 -0.30886 0.32431 -0.30504 0.34143 C -0.30417 0.3523 -0.30261 0.37174 -0.29671 0.38076 C -0.29306 0.39718 -0.29931 0.37174 -0.29219 0.39047 C -0.29132 0.39302 -0.29184 0.39579 -0.29098 0.39811 C -0.28785 0.40713 -0.27986 0.40666 -0.27223 0.40805 C -0.25782 0.41985 -0.24462 0.43743 -0.22709 0.44344 C -0.22223 0.44761 -0.21754 0.44761 -0.21164 0.45085 C -0.20625 0.45432 -0.20105 0.45709 -0.19549 0.45987 C -0.19323 0.46126 -0.18993 0.46218 -0.18716 0.46357 C -0.18577 0.46403 -0.18264 0.46496 -0.18264 0.46542 " pathEditMode="relative" rAng="0" ptsTypes="fffffffffffffffffffffA">
                                      <p:cBhvr>
                                        <p:cTn id="8" dur="5000" fill="hold"/>
                                        <p:tgtEl>
                                          <p:spTgt spid="37"/>
                                        </p:tgtEl>
                                        <p:attrNameLst>
                                          <p:attrName>ppt_x</p:attrName>
                                          <p:attrName>ppt_y</p:attrName>
                                        </p:attrNameLst>
                                      </p:cBhvr>
                                      <p:rCtr x="-19600" y="18900"/>
                                    </p:animMotion>
                                  </p:childTnLst>
                                </p:cTn>
                              </p:par>
                              <p:par>
                                <p:cTn id="9" presetID="0" presetClass="path" presetSubtype="0" repeatCount="indefinite" accel="50000" decel="50000" autoRev="1" fill="hold" nodeType="withEffect">
                                  <p:stCondLst>
                                    <p:cond delay="0"/>
                                  </p:stCondLst>
                                  <p:childTnLst>
                                    <p:animMotion origin="layout" path="M 0.00399 0.0912 C 0.00052 0.10995 -0.00261 0.13032 -0.00851 0.14815 C -0.01025 0.16667 -0.01337 0.18495 -0.01823 0.20255 C -0.01927 0.2118 -0.02032 0.22222 -0.02344 0.23055 C -0.02448 0.23866 -0.02518 0.24653 -0.02778 0.25417 C -0.02986 0.26759 -0.03299 0.28009 -0.03594 0.29305 C -0.03663 0.30185 -0.03785 0.30949 -0.04028 0.31782 C -0.04167 0.32778 -0.04184 0.33843 -0.04462 0.34792 C -0.04636 0.36551 -0.04809 0.38403 -0.0507 0.40185 C -0.04913 0.42847 -0.04844 0.4544 -0.05261 0.48102 C -0.05295 0.48611 -0.05295 0.49606 -0.05521 0.50116 C -0.05608 0.5037 -0.05868 0.50764 -0.05868 0.50787 C -0.06025 0.51389 -0.06233 0.51852 -0.06667 0.52222 C -0.07257 0.53634 -0.08733 0.55347 -0.09913 0.55926 C -0.10382 0.56366 -0.10695 0.56968 -0.1125 0.57245 C -0.11563 0.57824 -0.11684 0.58194 -0.12136 0.58588 C -0.12344 0.59259 -0.12639 0.59884 -0.12917 0.60486 C -0.13038 0.61065 -0.13212 0.61505 -0.13264 0.62176 C -0.13212 0.63009 -0.13125 0.63843 -0.1283 0.6463 " pathEditMode="relative" rAng="0" ptsTypes="AAAAAAAAAAAAAAAAAAA">
                                      <p:cBhvr>
                                        <p:cTn id="10" dur="5000" fill="hold"/>
                                        <p:tgtEl>
                                          <p:spTgt spid="36"/>
                                        </p:tgtEl>
                                        <p:attrNameLst>
                                          <p:attrName>ppt_x</p:attrName>
                                          <p:attrName>ppt_y</p:attrName>
                                        </p:attrNameLst>
                                      </p:cBhvr>
                                      <p:rCtr x="-6840" y="27755"/>
                                    </p:animMotion>
                                  </p:childTnLst>
                                </p:cTn>
                              </p:par>
                              <p:par>
                                <p:cTn id="11" presetID="0" presetClass="path" presetSubtype="0" repeatCount="indefinite" accel="50000" decel="50000" autoRev="1" fill="hold" nodeType="withEffect">
                                  <p:stCondLst>
                                    <p:cond delay="0"/>
                                  </p:stCondLst>
                                  <p:childTnLst>
                                    <p:animMotion origin="layout" path="M -0.01337 0.08142 C -0.00868 0.08767 -0.00903 0.09484 -0.00677 0.10247 C -0.0059 0.10941 -0.00625 0.11635 -0.00313 0.12237 C -0.00139 0.13301 -0.00174 0.13417 0.00347 0.14111 C 0.00868 0.16331 0.00486 0.19038 0.00243 0.21328 C 0.00139 0.2408 -0.00017 0.2681 -0.00122 0.29563 C 0.00035 0.34027 0.00243 0.38445 0.00434 0.42887 C 0.0033 0.47074 0.0033 0.51261 0.00156 0.55448 C 0.00191 0.56743 0.00191 0.58015 0.00243 0.59311 C 0.00278 0.60143 0.00365 0.60976 0.00434 0.61809 C 0.00469 0.62179 0.00521 0.62919 0.00521 0.62919 C 0.00434 0.65024 0.00174 0.66875 -0.00226 0.6891 C -0.00417 0.69928 -0.00573 0.71131 -0.01059 0.7201 C -0.0158 0.72959 -0.02552 0.73421 -0.03403 0.73629 C -0.04653 0.73514 -0.06198 0.73491 -0.075 0.73144 C -0.0816 0.72959 -0.09479 0.72519 -0.09479 0.72519 C -0.09792 0.72288 -0.10191 0.7238 -0.10504 0.72149 C -0.10885 0.71871 -0.11458 0.70067 -0.11615 0.69766 C -0.125 0.68055 -0.13403 0.6625 -0.14427 0.64677 C -0.14826 0.62549 -0.15642 0.60629 -0.16198 0.5857 C -0.1658 0.55286 -0.17344 0.52117 -0.17795 0.48855 C -0.17969 0.47629 -0.18299 0.46519 -0.18629 0.45362 C -0.18646 0.45293 -0.18785 0.44691 -0.18819 0.44622 C -0.19236 0.43951 -0.20417 0.43604 -0.20868 0.43373 C -0.23299 0.42193 -0.21528 0.43118 -0.23108 0.42123 C -0.23455 0.41915 -0.23785 0.41638 -0.24149 0.41499 C -0.24635 0.41314 -0.25642 0.41129 -0.25642 0.41129 C -0.26979 0.40273 -0.27934 0.41869 -0.28819 0.42887 C -0.29358 0.43511 -0.29965 0.43905 -0.30399 0.44737 C -0.3066 0.45269 -0.30799 0.45848 -0.31059 0.46357 C -0.31233 0.4712 -0.31649 0.47745 -0.31892 0.48485 C -0.32135 0.49271 -0.32274 0.50012 -0.32656 0.50729 C -0.32847 0.51561 -0.33038 0.52371 -0.33403 0.53088 C -0.33559 0.5399 -0.33698 0.54846 -0.33958 0.55702 C -0.34063 0.56766 -0.34271 0.579 -0.34514 0.5894 C -0.35399 0.58779 -0.3566 0.58432 -0.36476 0.57946 C -0.3684 0.57738 -0.3724 0.57645 -0.37604 0.57437 C -0.38108 0.57136 -0.38594 0.56766 -0.39097 0.56442 C -0.39427 0.56211 -0.40122 0.55818 -0.40122 0.55818 C -0.40295 0.55216 -0.40816 0.54962 -0.41146 0.54453 C -0.4158 0.53782 -0.41962 0.52764 -0.42552 0.52348 C -0.45139 0.48115 -0.46701 0.43049 -0.47604 0.37775 C -0.47639 0.37405 -0.47622 0.37011 -0.47691 0.36641 C -0.47743 0.36294 -0.47969 0.35646 -0.47969 0.35646 C -0.48142 0.33287 -0.4842 0.30928 -0.48542 0.28568 C -0.48767 0.24404 -0.48368 0.25931 -0.48819 0.24335 C -0.48889 0.23826 -0.48976 0.2334 -0.49097 0.22831 C -0.49896 0.2408 -0.5066 0.25723 -0.5125 0.2718 C -0.5151 0.27828 -0.51892 0.28846 -0.51892 0.29563 " pathEditMode="relative" ptsTypes="ffffffffffffffffffffffffffffffffffffffffffffffffA">
                                      <p:cBhvr>
                                        <p:cTn id="12" dur="5000" fill="hold"/>
                                        <p:tgtEl>
                                          <p:spTgt spid="45"/>
                                        </p:tgtEl>
                                        <p:attrNameLst>
                                          <p:attrName>ppt_x</p:attrName>
                                          <p:attrName>ppt_y</p:attrName>
                                        </p:attrNameLst>
                                      </p:cBhvr>
                                    </p:animMotion>
                                  </p:childTnLst>
                                </p:cTn>
                              </p:par>
                              <p:par>
                                <p:cTn id="13" presetID="0" presetClass="path" presetSubtype="0" repeatCount="indefinite" accel="50000" decel="50000" autoRev="1" fill="hold" nodeType="withEffect">
                                  <p:stCondLst>
                                    <p:cond delay="0"/>
                                  </p:stCondLst>
                                  <p:childTnLst>
                                    <p:animMotion origin="layout" path="M 0.00174 0.12547 C -0.01267 0.11922 -0.02829 0.11829 -0.04305 0.11667 C -0.06024 0.11065 -0.07829 0.10973 -0.09566 0.10764 C -0.10902 0.10116 -0.12552 0.09954 -0.13871 0.09653 C -0.14965 0.08773 -0.16093 0.08172 -0.17239 0.07732 C -0.17951 0.07477 -0.18524 0.06852 -0.19201 0.06644 C -0.20573 0.05371 -0.22014 0.05255 -0.23385 0.04445 C -0.25573 0.03218 -0.27691 0.01019 -0.29913 0.00301 C -0.3085 -0.00509 -0.31823 -0.00509 -0.32847 -0.00787 C -0.33923 -0.01111 -0.34965 -0.0169 -0.36041 -0.02037 C -0.3684 -0.02662 -0.36961 -0.02754 -0.37986 -0.0294 C -0.39253 -0.03889 -0.40434 -0.04259 -0.41718 -0.04467 C -0.42708 -0.05185 -0.43784 -0.05231 -0.44826 -0.05787 C -0.46267 -0.06551 -0.47725 -0.07615 -0.49184 -0.08379 C -0.50017 -0.09652 -0.51076 -0.0956 -0.52014 -0.09722 C -0.53211 -0.10208 -0.54392 -0.10231 -0.55607 -0.1037 C -0.56597 -0.10856 -0.57534 -0.12361 -0.58333 -0.13634 C -0.60277 -0.16759 -0.59323 -0.15995 -0.60295 -0.1669 C -0.60972 -0.18194 -0.60746 -0.17407 -0.61059 -0.18842 C -0.61284 -0.20833 -0.61579 -0.23518 -0.60486 -0.24282 C -0.59948 -0.25092 -0.596 -0.25208 -0.58923 -0.2537 C -0.57083 -0.26319 -0.56041 -0.23032 -0.5434 -0.22338 C -0.52812 -0.2169 -0.51493 -0.2118 -0.49895 -0.21041 C -0.47656 -0.20092 -0.45416 -0.20092 -0.43142 -0.1993 C -0.41041 -0.20069 -0.39079 -0.20069 -0.37014 -0.20602 C -0.36458 -0.20995 -0.35954 -0.21111 -0.35382 -0.2125 C -0.31892 -0.21088 -0.28507 -0.20301 -0.25052 -0.1993 C -0.20989 -0.18657 -0.16944 -0.20185 -0.12899 -0.20602 C -0.08368 -0.21643 -0.04184 -0.21551 0.00452 -0.2169 C 0.03941 -0.22708 0.07535 -0.22245 0.11059 -0.22523 C 0.11476 -0.2287 0.11754 -0.2331 0.11146 -0.21041 C 0.10886 -0.1993 0.10417 -0.19213 0.10087 -0.18194 C 0.09827 -0.17384 0.09618 -0.16481 0.09323 -0.15787 C 0.08421 -0.13819 0.07327 -0.13032 0.06216 -0.11921 C 0.05886 -0.11574 0.05521 -0.11203 0.05226 -0.1081 C 0.0507 -0.10602 0.04844 -0.10139 0.04844 -0.10115 " pathEditMode="relative" rAng="0" ptsTypes="AAAAAAAAAAAAAAAAAAAAAAAAAAAAAAAAAAAA">
                                      <p:cBhvr>
                                        <p:cTn id="14" dur="5000" fill="hold"/>
                                        <p:tgtEl>
                                          <p:spTgt spid="43"/>
                                        </p:tgtEl>
                                        <p:attrNameLst>
                                          <p:attrName>ppt_x</p:attrName>
                                          <p:attrName>ppt_y</p:attrName>
                                        </p:attrNameLst>
                                      </p:cBhvr>
                                      <p:rCtr x="-25069" y="-19051"/>
                                    </p:animMotion>
                                  </p:childTnLst>
                                </p:cTn>
                              </p:par>
                              <p:par>
                                <p:cTn id="15" presetID="0" presetClass="path" presetSubtype="0" repeatCount="indefinite" accel="50000" decel="50000" autoRev="1" fill="hold" nodeType="withEffect">
                                  <p:stCondLst>
                                    <p:cond delay="0"/>
                                  </p:stCondLst>
                                  <p:childTnLst>
                                    <p:animMotion origin="layout" path="M -0.01371 0.06894 C -0.01406 0.07264 -0.01371 0.07657 -0.01458 0.08004 C -0.01493 0.08143 -0.01684 0.0812 -0.01736 0.08259 C -0.02274 0.09461 -0.01684 0.09114 -0.02291 0.09369 C -0.02569 0.09947 -0.03212 0.12168 -0.03611 0.12376 C -0.03941 0.12538 -0.04288 0.12538 -0.04635 0.12607 C -0.06979 0.13718 -0.09323 0.15129 -0.1184 0.15476 C -0.12274 0.1573 -0.12778 0.1617 -0.13229 0.16355 C -0.14357 0.16794 -0.15625 0.16679 -0.16788 0.16841 C -0.19878 0.16656 -0.22969 0.16563 -0.26041 0.161 C -0.30225 0.16193 -0.34288 0.16494 -0.38472 0.16609 C -0.39809 0.16563 -0.41146 0.16609 -0.42482 0.1647 C -0.43455 0.16355 -0.45382 0.15846 -0.45382 0.15869 C -0.46753 0.14944 -0.48333 0.14574 -0.49774 0.13857 C -0.50521 0.13486 -0.51007 0.12607 -0.51545 0.12376 C -0.51962 0.11266 -0.51406 0.12492 -0.52482 0.11381 C -0.52725 0.11127 -0.53715 0.09554 -0.53889 0.09253 C -0.54965 0.0738 -0.55937 0.05228 -0.56788 0.03146 C -0.56962 0.02175 -0.57187 0.01273 -0.57344 0.00278 C -0.57569 -0.04348 -0.57482 -0.0229 -0.57621 -0.05945 C -0.57465 -0.07633 -0.57326 -0.08558 -0.56597 -0.09923 C -0.56389 -0.1145 -0.56701 -0.09784 -0.56232 -0.10918 C -0.55955 -0.11589 -0.55816 -0.12398 -0.55469 -0.13046 C -0.54982 -0.13948 -0.54462 -0.14874 -0.53889 -0.1566 C -0.53698 -0.15914 -0.53368 -0.15938 -0.53142 -0.16146 C -0.52656 -0.16562 -0.52205 -0.17048 -0.51736 -0.17511 C -0.51649 -0.17603 -0.51458 -0.17765 -0.51458 -0.17742 C -0.51389 -0.18089 -0.51371 -0.18459 -0.51267 -0.1876 C -0.51215 -0.18922 -0.51007 -0.18968 -0.50989 -0.1913 C -0.50816 -0.2061 -0.50868 -0.22137 -0.50712 -0.23617 C -0.50642 -0.26278 -0.50573 -0.2866 -0.50052 -0.31205 C -0.49982 -0.31876 -0.49757 -0.32546 -0.49774 -0.33217 C -0.49826 -0.36224 -0.50052 -0.38052 -0.51076 -0.4055 C -0.51337 -0.41198 -0.51736 -0.41753 -0.51927 -0.42424 C -0.52725 -0.45153 -0.5375 -0.47559 -0.55104 -0.49896 C -0.55295 -0.50751 -0.55017 -0.4971 -0.55573 -0.50775 C -0.56041 -0.51677 -0.56128 -0.52116 -0.56684 -0.5288 C -0.56875 -0.53828 -0.57569 -0.55262 -0.58194 -0.55864 C -0.58455 -0.56465 -0.58958 -0.57182 -0.59496 -0.57367 C -0.59982 -0.57529 -0.60989 -0.57737 -0.60989 -0.57714 C -0.62673 -0.57645 -0.64149 -0.57483 -0.65764 -0.56997 C -0.66475 -0.56303 -0.66215 -0.56627 -0.66597 -0.56118 " pathEditMode="relative" rAng="0" ptsTypes="fffffffffffffffffffffffffffffffffffffffffA">
                                      <p:cBhvr>
                                        <p:cTn id="16" dur="5000" fill="hold"/>
                                        <p:tgtEl>
                                          <p:spTgt spid="44"/>
                                        </p:tgtEl>
                                        <p:attrNameLst>
                                          <p:attrName>ppt_x</p:attrName>
                                          <p:attrName>ppt_y</p:attrName>
                                        </p:attrNameLst>
                                      </p:cBhvr>
                                      <p:rCtr x="-32600" y="-27300"/>
                                    </p:animMotion>
                                  </p:childTnLst>
                                </p:cTn>
                              </p:par>
                              <p:par>
                                <p:cTn id="17" presetID="0" presetClass="path" presetSubtype="0" repeatCount="indefinite" accel="50000" decel="50000" autoRev="1" fill="hold" nodeType="withEffect">
                                  <p:stCondLst>
                                    <p:cond delay="0"/>
                                  </p:stCondLst>
                                  <p:childTnLst>
                                    <p:animMotion origin="layout" path="M 0.01372 -0.1566 C 0.01163 -0.17164 0.00018 -0.18344 -0.00798 -0.19454 C -0.00989 -0.19685 -0.01024 -0.20009 -0.0118 -0.2024 C -0.025 -0.22276 -0.01007 -0.19292 -0.02222 -0.21929 C -0.02552 -0.23409 -0.03055 -0.25006 -0.03628 -0.26393 C -0.03819 -0.27966 -0.03906 -0.29817 -0.04566 -0.31182 C -0.04739 -0.33009 -0.04826 -0.34837 -0.04948 -0.36664 C -0.04496 -0.41013 -0.04218 -0.44066 -0.02587 -0.47953 C -0.02066 -0.49202 -0.01423 -0.50937 -0.00139 -0.51191 C 0.01893 -0.52394 0.0375 -0.52695 0.0599 -0.52972 C 0.08056 -0.52903 0.09966 -0.52533 0.11927 -0.51769 C 0.12743 -0.51446 0.13299 -0.5059 0.14097 -0.50312 C 0.14358 -0.49294 0.13941 -0.50705 0.14462 -0.49734 C 0.14722 -0.49294 0.14827 -0.48716 0.15122 -0.483 C 0.15278 -0.48068 0.15452 -0.47883 0.15573 -0.47629 C 0.16198 -0.46588 0.16632 -0.45292 0.17101 -0.44159 C 0.17396 -0.42262 0.16823 -0.45339 0.17657 -0.42933 C 0.1783 -0.42493 0.17969 -0.40874 0.18038 -0.40226 C 0.18021 -0.39139 0.18056 -0.36109 0.17761 -0.34443 C 0.17622 -0.33634 0.16841 -0.3176 0.16354 -0.31182 C 0.16094 -0.30904 0.15677 -0.30511 0.15486 -0.30071 C 0.15104 -0.29239 0.14913 -0.2836 0.14566 -0.27504 C 0.1441 -0.26232 0.14358 -0.25006 0.14844 -0.23803 C 0.14983 -0.22854 0.14809 -0.23594 0.15313 -0.22577 C 0.15469 -0.22276 0.15486 -0.2186 0.15677 -0.21559 C 0.16146 -0.20888 0.16806 -0.20333 0.17379 -0.19778 C 0.17657 -0.19546 0.18056 -0.19639 0.1842 -0.1957 C 0.19254 -0.19616 0.20157 -0.19431 0.20972 -0.19685 C 0.21511 -0.19847 0.21893 -0.20425 0.22379 -0.20796 C 0.22865 -0.21189 0.23716 -0.21559 0.24271 -0.2179 C 0.25139 -0.22831 0.26094 -0.2378 0.26719 -0.25029 C 0.26806 -0.2563 0.27014 -0.26139 0.27101 -0.26717 C 0.27275 -0.27851 0.2717 -0.29054 0.27379 -0.30187 C 0.27448 -0.32523 0.27361 -0.34952 0.27847 -0.37219 C 0.28004 -0.38839 0.27813 -0.37451 0.28125 -0.38792 C 0.28247 -0.39209 0.28334 -0.39671 0.2842 -0.40134 C 0.28941 -0.42655 0.32101 -0.42609 0.33681 -0.42702 C 0.35434 -0.42632 0.35972 -0.42794 0.37448 -0.42239 C 0.39445 -0.41545 0.40851 -0.39532 0.42448 -0.38121 C 0.43472 -0.37196 0.44896 -0.35901 0.45573 -0.34536 C 0.45782 -0.33611 0.45782 -0.33518 0.4632 -0.32755 C 0.46354 -0.32616 0.46354 -0.32454 0.46407 -0.32315 C 0.46476 -0.3213 0.4665 -0.32038 0.46684 -0.31876 C 0.46788 -0.31483 0.46719 -0.31043 0.46806 -0.3065 C 0.46875 -0.30141 0.47084 -0.29701 0.47153 -0.29192 C 0.47396 -0.28036 0.47466 -0.26787 0.47552 -0.25607 C 0.47448 -0.23502 0.47535 -0.22253 0.46979 -0.20472 C 0.46841 -0.19616 0.46459 -0.1876 0.46129 -0.17997 C 0.45955 -0.1765 0.45938 -0.1721 0.45747 -0.16886 C 0.45643 -0.16724 0.45452 -0.16724 0.45295 -0.16678 C 0.44358 -0.1492 0.44896 -0.15591 0.43872 -0.14527 C 0.43577 -0.13694 0.42761 -0.1263 0.42084 -0.12075 C 0.4125 -0.1219 0.40521 -0.12422 0.39722 -0.12653 C 0.38872 -0.12861 0.37952 -0.12861 0.37084 -0.12977 C 0.36372 -0.13254 0.35834 -0.13509 0.35104 -0.13648 C 0.34792 -0.13601 0.34479 -0.13625 0.3415 -0.13532 C 0.33854 -0.13463 0.33872 -0.13208 0.33681 -0.12977 C 0.33229 -0.12445 0.32952 -0.12144 0.3257 -0.1152 C 0.32413 -0.11265 0.32205 -0.11034 0.32084 -0.10733 C 0.31927 -0.10363 0.31615 -0.09623 0.31615 -0.096 C 0.31493 -0.08975 0.3132 -0.08397 0.31233 -0.07749 C 0.31146 -0.05667 0.30834 -0.03354 0.31337 -0.01341 C 0.31545 -0.00486 0.31528 0.0037 0.3217 0.00902 C 0.32483 0.01828 0.329 0.02545 0.33403 0.03331 C 0.34219 0.02869 0.34948 0.02198 0.35764 0.01666 C 0.3592 0.02152 0.36042 0.02637 0.36216 0.031 C 0.3632 0.03354 0.36615 0.03771 0.36615 0.03794 C 0.36736 0.03748 0.36997 0.0384 0.36997 0.03678 C 0.36997 0.03493 0.36719 0.03563 0.36615 0.03447 C 0.36198 0.02961 0.35573 0.0199 0.35573 0.02013 C 0.35417 -0.00393 0.36042 -0.01411 0.34549 -0.00786 C 0.34184 0.0007 0.34063 0.00602 0.33976 0.01527 C 0.34132 0.04303 0.34913 0.05159 0.36528 0.07032 C 0.36615 0.07125 0.36632 0.07287 0.36719 0.07356 C 0.36945 0.07564 0.37709 0.07703 0.37934 0.07819 C 0.39844 0.09369 0.4342 0.09438 0.4566 0.096 C 0.46372 0.09554 0.47118 0.096 0.4783 0.09484 C 0.48125 0.09438 0.48316 0.09068 0.48577 0.08906 C 0.49479 0.08443 0.50417 0.08096 0.51407 0.07935 C 0.52205 0.07588 0.53125 0.07611 0.53959 0.07241 C 0.54462 0.06385 0.54827 0.05205 0.55469 0.04465 C 0.55625 0.03886 0.55799 0.03493 0.56129 0.03007 C 0.5625 0.02337 0.56545 0.01712 0.56771 0.01111 C 0.56962 0.00579 0.57014 0.00046 0.57257 -0.00462 C 0.57396 -0.0111 0.57448 -0.01827 0.57639 -0.02475 C 0.57761 -0.03354 0.57969 -0.04302 0.58195 -0.05158 C 0.58334 -0.06569 0.58611 -0.07934 0.58941 -0.09299 C 0.59045 -0.09669 0.5915 -0.10039 0.59341 -0.10409 C 0.59445 -0.10617 0.59705 -0.11057 0.59705 -0.11034 C 0.59913 -0.12167 0.6033 -0.12653 0.6092 -0.1344 C 0.61077 -0.13648 0.61198 -0.13856 0.6132 -0.14087 C 0.61372 -0.14249 0.61407 -0.14411 0.61493 -0.14527 C 0.61563 -0.14642 0.61702 -0.14666 0.61788 -0.14758 C 0.61962 -0.14966 0.62118 -0.15174 0.62257 -0.15429 C 0.629 -0.16562 0.63611 -0.17603 0.64323 -0.1869 C 0.64514 -0.18945 0.64601 -0.19477 0.64688 -0.19778 C 0.64757 -0.20078 0.65052 -0.20194 0.65157 -0.20472 C 0.65486 -0.21212 0.65782 -0.21975 0.66111 -0.22692 C 0.66719 -0.24057 0.67136 -0.2563 0.68004 -0.26833 C 0.68316 -0.2792 0.68351 -0.28475 0.68837 -0.29285 C 0.68802 -0.29516 0.68924 -0.30025 0.6875 -0.29956 C 0.68455 -0.29863 0.68403 -0.29331 0.68195 -0.29077 C 0.66997 -0.27527 0.65556 -0.26255 0.64236 -0.2482 C 0.61875 -0.22253 0.64254 -0.25376 0.6092 -0.22253 C 0.59913 -0.21304 0.58872 -0.20356 0.57917 -0.19338 C 0.56146 -0.17488 0.54688 -0.14851 0.53368 -0.12514 C 0.53316 -0.12144 0.53108 -0.11797 0.53108 -0.11427 C 0.53108 -0.10039 0.53993 -0.0879 0.54514 -0.0761 C 0.54948 -0.06662 0.5533 -0.0576 0.55834 -0.04811 C 0.56424 -0.03724 0.57344 -0.03123 0.58195 -0.02382 C 0.59115 -0.01526 0.60087 -0.00717 0.61025 0.00116 C 0.61268 0.00324 0.61875 0.00347 0.62153 0.0044 C 0.6283 0.01249 0.63733 0.02267 0.64688 0.02452 C 0.65452 0.02915 0.66111 0.04349 0.66684 0.0502 C 0.67622 0.0613 0.68264 0.07472 0.69219 0.08605 C 0.69375 0.0879 0.69479 0.09068 0.69705 0.09137 C 0.70295 0.09369 0.69896 0.09207 0.70816 0.09831 C 0.71615 0.09785 0.72396 0.09855 0.73177 0.09716 C 0.73282 0.09693 0.73282 0.09484 0.73368 0.09392 C 0.73455 0.09253 0.73663 0.09253 0.73663 0.09137 C 0.73663 0.09022 0.73455 0.09137 0.73368 0.09137 " pathEditMode="relative" rAng="0" ptsTypes="ffffffffffffffffffffffffffffffffffffffffffffffffffffffffffffffffffffffffffffffffffffffffffffffffffffffffffffffffffffffffA">
                                      <p:cBhvr>
                                        <p:cTn id="18" dur="5000" fill="hold"/>
                                        <p:tgtEl>
                                          <p:spTgt spid="40"/>
                                        </p:tgtEl>
                                        <p:attrNameLst>
                                          <p:attrName>ppt_x</p:attrName>
                                          <p:attrName>ppt_y</p:attrName>
                                        </p:attrNameLst>
                                      </p:cBhvr>
                                      <p:rCtr x="33000" y="-5900"/>
                                    </p:animMotion>
                                  </p:childTnLst>
                                </p:cTn>
                              </p:par>
                              <p:par>
                                <p:cTn id="19" presetID="0" presetClass="path" presetSubtype="0" repeatCount="indefinite" accel="50000" decel="50000" autoRev="1" fill="hold" nodeType="withEffect">
                                  <p:stCondLst>
                                    <p:cond delay="0"/>
                                  </p:stCondLst>
                                  <p:childTnLst>
                                    <p:animMotion origin="layout" path="M -0.01701 0.12769 C -0.00886 0.11496 0.00799 0.10224 0.02049 0.09785 C 0.02257 0.0953 0.02448 0.09229 0.02691 0.09021 C 0.02796 0.08929 0.02969 0.08998 0.03073 0.08906 C 0.03282 0.08744 0.03421 0.08466 0.03629 0.08281 C 0.04341 0.07656 0.05139 0.07124 0.05869 0.06546 C 0.06389 0.0613 0.06841 0.05551 0.07379 0.05158 C 0.07796 0.04857 0.08282 0.04649 0.0868 0.04302 C 0.09428 0.03655 0.09948 0.02868 0.10834 0.02544 C 0.1158 0.0155 0.12674 0.01018 0.13542 0.00185 C 0.13785 -0.00047 0.14046 -0.00301 0.14289 -0.00555 C 0.1441 -0.00671 0.14653 -0.00926 0.14653 -0.00902 C 0.15105 -0.01851 0.15747 -0.02128 0.16441 -0.02545 C 0.16737 -0.03146 0.1691 -0.02961 0.17379 -0.03308 C 0.17882 -0.03701 0.18369 -0.0428 0.18959 -0.04534 C 0.19393 -0.05159 0.20816 -0.05945 0.21476 -0.06153 C 0.22553 -0.0687 0.22066 -0.06685 0.22882 -0.06917 C 0.23785 -0.0775 0.25001 -0.07888 0.25973 -0.08536 C 0.26771 -0.09091 0.2757 -0.09461 0.28403 -0.09901 C 0.29358 -0.10387 0.28525 -0.10178 0.29514 -0.10525 C 0.3033 -0.10826 0.31285 -0.11196 0.32136 -0.11404 C 0.32431 -0.11474 0.33073 -0.11636 0.33073 -0.11613 C 0.34115 -0.12468 0.35417 -0.12931 0.36632 -0.13139 C 0.37761 -0.13579 0.38924 -0.13718 0.40087 -0.14018 C 0.41077 -0.14273 0.41876 -0.14759 0.42882 -0.14874 C 0.44185 -0.15337 0.45487 -0.15406 0.46806 -0.15753 C 0.4731 -0.15892 0.47796 -0.161 0.48299 -0.16262 C 0.48525 -0.16332 0.48959 -0.16493 0.48959 -0.1647 C 0.49584 -0.17095 0.50018 -0.17904 0.50643 -0.18483 C 0.51025 -0.1883 0.51441 -0.19292 0.51771 -0.19732 C 0.52275 -0.20403 0.51841 -0.20102 0.52327 -0.20865 C 0.52431 -0.21027 0.52587 -0.21097 0.52691 -0.21236 C 0.53091 -0.21768 0.53316 -0.22462 0.53733 -0.2297 C 0.53855 -0.23734 0.54063 -0.2341 0.54376 -0.24104 C 0.54914 -0.25353 0.55452 -0.26787 0.56251 -0.27828 C 0.56841 -0.28592 0.57535 -0.29077 0.58212 -0.29702 C 0.58351 -0.29979 0.58681 -0.30118 0.58681 -0.30442 C 0.58681 -0.30581 0.5849 -0.30535 0.58403 -0.30581 C 0.58212 -0.30673 0.58021 -0.30766 0.5783 -0.30812 C 0.57379 -0.30905 0.5691 -0.30905 0.56441 -0.30951 C 0.54948 -0.31252 0.53924 -0.31437 0.52518 -0.322 C 0.52292 -0.32987 0.52605 -0.32154 0.51945 -0.32802 C 0.51667 -0.33079 0.51389 -0.33634 0.51025 -0.33935 C 0.49271 -0.35392 0.51494 -0.3331 0.50261 -0.34421 C 0.47674 -0.36757 0.44931 -0.39232 0.41771 -0.39903 C 0.40539 -0.40574 0.38889 -0.40296 0.37553 -0.40412 C 0.36372 -0.40366 0.35191 -0.40343 0.33994 -0.40273 C 0.32605 -0.40181 0.31146 -0.3951 0.2981 -0.39047 C 0.29393 -0.38908 0.28525 -0.38261 0.28403 -0.38168 C 0.27136 -0.37335 0.25851 -0.36456 0.2448 -0.3604 C 0.2257 -0.34444 0.20955 -0.34236 0.18768 -0.33935 C 0.16841 -0.34028 0.14914 -0.34028 0.12987 -0.34305 C 0.10035 -0.35138 0.0691 -0.35485 0.03907 -0.3567 C 0.0191 -0.35994 -0.00104 -0.36063 -0.02084 -0.36433 C -0.0316 -0.36641 -0.05364 -0.36803 -0.05364 -0.3678 C -0.06024 -0.36965 -0.0665 -0.37081 -0.0731 -0.37174 C -0.08334 -0.37474 -0.09341 -0.37474 -0.10382 -0.37659 C -0.13125 -0.38145 -0.15851 -0.38608 -0.18612 -0.38793 C -0.19532 -0.39024 -0.20469 -0.39163 -0.21407 -0.39279 C -0.22396 -0.3951 -0.23403 -0.39556 -0.2441 -0.39672 C -0.25556 -0.39626 -0.26789 -0.40065 -0.27865 -0.39533 C -0.2823 -0.39348 -0.27431 -0.387 -0.27205 -0.38284 C -0.26875 -0.37682 -0.26563 -0.37058 -0.26268 -0.36433 C -0.25504 -0.34837 -0.24844 -0.33102 -0.24219 -0.31437 C -0.23907 -0.29239 -0.2224 -0.26579 -0.21233 -0.24844 C -0.21077 -0.24081 -0.19896 -0.223 -0.19445 -0.21606 C -0.19167 -0.1994 -0.1974 -0.2304 -0.18334 -0.19362 C -0.17917 -0.18275 -0.1731 -0.17419 -0.16841 -0.16378 C -0.16355 -0.15267 -0.15938 -0.14065 -0.15244 -0.13139 C -0.15209 -0.12931 -0.15244 -0.127 -0.15157 -0.12515 C -0.14948 -0.12052 -0.1441 -0.11266 -0.1441 -0.11242 C -0.14271 -0.10757 -0.13976 -0.10641 -0.1375 -0.10155 C -0.13039 -0.08629 -0.11389 -0.06061 -0.09914 -0.05783 C -0.0908 -0.05644 -0.0948 -0.05714 -0.08698 -0.05552 C -0.08507 -0.05598 -0.08316 -0.05598 -0.08143 -0.05668 C -0.07657 -0.05876 -0.07379 -0.0657 -0.07014 -0.07032 C -0.06494 -0.07726 -0.05938 -0.08443 -0.0552 -0.09276 C -0.05244 -0.10872 -0.05695 -0.08906 -0.05157 -0.10016 C -0.05053 -0.10248 -0.05053 -0.10525 -0.04965 -0.1078 C -0.04601 -0.11867 -0.04098 -0.12954 -0.03472 -0.13764 C -0.03108 -0.1425 -0.02987 -0.14874 -0.02534 -0.15244 C -0.01874 -0.16609 -0.00643 -0.17627 0.00556 -0.17858 C 0.01355 -0.17696 0.01945 -0.17442 0.02691 -0.17257 C 0.03108 -0.16817 0.03386 -0.16216 0.03907 -0.16008 C 0.04132 -0.161 0.04619 -0.16285 0.04844 -0.16493 C 0.0533 -0.16933 0.05626 -0.17534 0.06164 -0.17858 C 0.06424 -0.18228 0.06771 -0.1846 0.06997 -0.18876 C 0.07188 -0.19223 0.0731 -0.19616 0.07466 -0.19986 C 0.07605 -0.2075 0.07865 -0.21536 0.08126 -0.2223 C 0.08316 -0.23549 0.08663 -0.24798 0.08872 -0.26093 C 0.08959 -0.27666 0.09132 -0.2917 0.0934 -0.30697 C 0.09393 -0.32061 0.09376 -0.32987 0.09619 -0.34189 C 0.09723 -0.35786 0.0993 -0.37335 0.10087 -0.38908 C 0.10001 -0.418 0.09896 -0.43697 0.09896 -0.46635 " pathEditMode="relative" rAng="0" ptsTypes="fffffffffffffffffffffffffffffffffffffffffffffffffffffffffffffffffffffffffffffffffffffffffffffA">
                                      <p:cBhvr>
                                        <p:cTn id="20" dur="5000" fill="hold"/>
                                        <p:tgtEl>
                                          <p:spTgt spid="39"/>
                                        </p:tgtEl>
                                        <p:attrNameLst>
                                          <p:attrName>ppt_x</p:attrName>
                                          <p:attrName>ppt_y</p:attrName>
                                        </p:attrNameLst>
                                      </p:cBhvr>
                                      <p:rCtr x="16900" y="-29700"/>
                                    </p:animMotion>
                                  </p:childTnLst>
                                </p:cTn>
                              </p:par>
                              <p:par>
                                <p:cTn id="21" presetID="0" presetClass="path" presetSubtype="0" repeatCount="indefinite" accel="50000" decel="50000" autoRev="1" fill="hold" nodeType="withEffect">
                                  <p:stCondLst>
                                    <p:cond delay="0"/>
                                  </p:stCondLst>
                                  <p:childTnLst>
                                    <p:animMotion origin="layout" path="M -0.02118 0.11081 C 0.00608 0.11567 0.03386 0.11706 0.06129 0.11844 C 0.0816 0.11729 0.10174 0.11498 0.12205 0.11336 C 0.14462 0.10942 0.16754 0.11289 0.19028 0.10965 C 0.19688 0.10711 0.2033 0.10387 0.2099 0.10225 C 0.22066 0.09231 0.20209 0.10873 0.21736 0.09832 C 0.22153 0.09554 0.22622 0.08791 0.22952 0.08352 C 0.23802 0.07218 0.24288 0.05529 0.25295 0.04604 C 0.25417 0.04118 0.25469 0.0391 0.25851 0.03748 C 0.26233 0.02707 0.25799 0.03771 0.26597 0.02499 C 0.27205 0.01551 0.27743 0.00394 0.28281 -0.00624 C 0.28802 -0.01618 0.28716 -0.02891 0.29219 -0.03862 C 0.29358 -0.0451 0.29445 -0.05111 0.29688 -0.05713 C 0.29913 -0.08072 0.30087 -0.10756 0.29115 -0.12814 C 0.28889 -0.13763 0.28386 -0.14457 0.27813 -0.15058 C 0.27552 -0.15775 0.27049 -0.16284 0.26597 -0.16816 C 0.25538 -0.18088 0.24722 -0.18782 0.23334 -0.19037 C 0.19896 -0.18782 0.21337 -0.18921 0.19028 -0.18667 C 0.18403 -0.18435 0.17795 -0.18297 0.17153 -0.18181 C 0.15243 -0.17302 0.129 -0.16932 0.10903 -0.16677 C 0.08507 -0.1596 0.05938 -0.16053 0.03507 -0.15567 C 0.02709 -0.15174 0.03525 -0.15544 0.01736 -0.15313 C 0.00955 -0.1522 0.00191 -0.14896 -0.00607 -0.14804 C -0.02083 -0.14202 -0.03646 -0.1367 -0.05173 -0.13439 C -0.06458 -0.12861 -0.07864 -0.12514 -0.09201 -0.1219 C -0.09774 -0.11912 -0.10225 -0.11496 -0.10798 -0.11195 C -0.11475 -0.10825 -0.12465 -0.1064 -0.13212 -0.10455 C -0.13767 -0.10316 -0.1434 -0.102 -0.14896 -0.10085 C -0.15278 -0.09992 -0.16024 -0.09715 -0.16024 -0.09715 C -0.16545 -0.0983 -0.171 -0.09853 -0.17604 -0.10085 C -0.18316 -0.10409 -0.19184 -0.11241 -0.19844 -0.1182 C -0.20243 -0.1219 -0.20451 -0.12884 -0.20885 -0.13184 C -0.21007 -0.13277 -0.21128 -0.13346 -0.2125 -0.13439 C -0.21528 -0.13971 -0.21909 -0.1411 -0.22274 -0.14572 C -0.23177 -0.15752 -0.21892 -0.14318 -0.22934 -0.15567 C -0.23281 -0.15983 -0.23403 -0.15983 -0.2368 -0.16423 C -0.2375 -0.16539 -0.23784 -0.16724 -0.23871 -0.16816 C -0.24166 -0.1714 -0.24653 -0.17325 -0.24982 -0.17672 C -0.25382 -0.18736 -0.26719 -0.19476 -0.27413 -0.20032 C -0.28819 -0.21096 -0.30191 -0.21928 -0.31719 -0.2253 C -0.32569 -0.22877 -0.3335 -0.23363 -0.34236 -0.23524 C -0.35139 -0.23848 -0.36111 -0.2401 -0.37048 -0.24149 C -0.38021 -0.24519 -0.39114 -0.24403 -0.40139 -0.24519 C -0.40868 -0.24704 -0.41545 -0.24589 -0.42274 -0.24403 C -0.4375 -0.23617 -0.45416 -0.23501 -0.46857 -0.2253 C -0.47239 -0.22275 -0.47517 -0.21743 -0.47882 -0.21419 C -0.48229 -0.21119 -0.48576 -0.20841 -0.48923 -0.2054 C -0.49462 -0.19476 -0.50139 -0.18366 -0.50503 -0.17186 C -0.51128 -0.15151 -0.51545 -0.12999 -0.51805 -0.10825 C -0.51736 -0.07054 -0.51892 -0.03191 -0.5059 0.00255 C -0.50295 0.02129 -0.4967 0.03771 -0.49097 0.05483 C -0.48889 0.06108 -0.48819 0.06501 -0.48455 0.06987 C -0.47656 0.09809 -0.44479 0.10202 -0.42656 0.10457 C -0.41458 0.10387 -0.40816 0.10318 -0.39757 0.10086 C -0.39548 0.09948 -0.39288 0.09901 -0.39097 0.09716 C -0.37969 0.08722 -0.37969 0.06038 -0.37326 0.04604 C -0.36979 0.02846 -0.36441 0.01389 -0.3592 -0.00254 C -0.35729 -0.00832 -0.35729 -0.01456 -0.35451 -0.01989 C -0.35312 -0.03168 -0.35121 -0.04325 -0.34896 -0.05481 C -0.34809 -0.06777 -0.34653 -0.07933 -0.34427 -0.09206 C -0.34149 -0.14318 -0.33264 -0.19615 -0.30781 -0.23663 C -0.30607 -0.2445 -0.29861 -0.24912 -0.29392 -0.25398 C -0.28055 -0.2674 -0.26892 -0.28405 -0.25659 -0.29886 C -0.25156 -0.30464 -0.24427 -0.3132 -0.23871 -0.31875 C -0.23541 -0.32199 -0.22847 -0.32754 -0.22847 -0.32754 C -0.21475 -0.35414 -0.19392 -0.3671 -0.17239 -0.37982 C -0.15885 -0.38769 -0.15573 -0.39301 -0.14236 -0.39462 C -0.12882 -0.39393 -0.11562 -0.39393 -0.10225 -0.39208 C -0.09791 -0.39139 -0.08923 -0.38977 -0.08923 -0.38977 C -0.0776 -0.38514 -0.06337 -0.38213 -0.05278 -0.37357 C -0.04739 -0.36918 -0.04184 -0.36525 -0.0368 -0.35993 C -0.02691 -0.34882 -0.03125 -0.35137 -0.02465 -0.34859 C -0.01215 -0.33171 -0.00364 -0.30302 0.00156 -0.28012 C 0.00261 -0.26647 0.00417 -0.25283 0.00521 -0.23895 C 0.00417 -0.22067 0.00365 -0.20124 0.00156 -0.18297 C 0.00122 -0.1795 0.00122 -0.1758 -0.00052 -0.17302 C -0.00451 -0.16585 -0.01198 -0.16377 -0.01823 -0.16192 C -0.02517 -0.15567 -0.02153 -0.15729 -0.02847 -0.15567 C -0.0335 -0.15613 -0.03837 -0.15613 -0.0434 -0.15683 C -0.04826 -0.15752 -0.04965 -0.16654 -0.05278 -0.17047 C -0.05416 -0.17741 -0.05573 -0.18297 -0.06041 -0.18667 C -0.06684 -0.18574 -0.06614 -0.18644 -0.07048 -0.18435 C -0.07257 -0.18343 -0.07708 -0.18181 -0.07708 -0.18181 " pathEditMode="relative" ptsTypes="ffffffffffffffffffffffffffffffffffffffffffffffffffffffffffffffffffffffffffffffffffA">
                                      <p:cBhvr>
                                        <p:cTn id="22" dur="5000" fill="hold"/>
                                        <p:tgtEl>
                                          <p:spTgt spid="42"/>
                                        </p:tgtEl>
                                        <p:attrNameLst>
                                          <p:attrName>ppt_x</p:attrName>
                                          <p:attrName>ppt_y</p:attrName>
                                        </p:attrNameLst>
                                      </p:cBhvr>
                                    </p:animMotion>
                                  </p:childTnLst>
                                </p:cTn>
                              </p:par>
                              <p:par>
                                <p:cTn id="23" presetID="0" presetClass="path" presetSubtype="0" repeatCount="indefinite" accel="50000" decel="50000" autoRev="1" fill="hold" nodeType="withEffect">
                                  <p:stCondLst>
                                    <p:cond delay="0"/>
                                  </p:stCondLst>
                                  <p:childTnLst>
                                    <p:animMotion origin="layout" path="M 0.00903 0.09299 C -0.00087 0.0879 -0.00642 0.08975 -0.01805 0.09044 C -0.03784 0.09877 -0.05781 0.10432 -0.07795 0.11034 C -0.08194 0.11404 -0.08646 0.1145 -0.09097 0.11658 C -0.09722 0.11936 -0.10521 0.12491 -0.10972 0.13162 C -0.11632 0.14179 -0.11545 0.15567 -0.12083 0.16631 C -0.12257 0.18089 -0.12274 0.19546 -0.12361 0.21003 C -0.12291 0.23085 -0.1217 0.25144 -0.12083 0.27226 C -0.12205 0.28614 -0.12257 0.30141 -0.11892 0.31459 C -0.11701 0.32824 -0.11423 0.34142 -0.11059 0.35438 C -0.11041 0.35484 -0.10885 0.36178 -0.10868 0.36201 C -0.10625 0.36386 -0.10295 0.36271 -0.10034 0.36433 C -0.09323 0.36895 -0.08715 0.37497 -0.07968 0.37797 C -0.0743 0.38283 -0.06736 0.38468 -0.06111 0.38676 C -0.05607 0.3907 -0.05555 0.39185 -0.04896 0.39301 C -0.04114 0.3944 -0.02552 0.39555 -0.02552 0.39555 C -0.00625 0.40296 0.01424 0.3981 0.0342 0.40041 C 0.04045 0.40203 0.04288 0.40319 0.05018 0.40041 C 0.05417 0.39879 0.06007 0.38977 0.06233 0.38676 C 0.06979 0.37682 0.07674 0.35368 0.08108 0.34073 C 0.08229 0.33217 0.08473 0.32408 0.08663 0.31575 C 0.08941 0.30279 0.08976 0.28915 0.09132 0.27596 C 0.09271 0.25237 0.0908 0.22021 0.09879 0.1987 C 0.10122 0.18436 0.10191 0.16909 0.10538 0.15521 C 0.10643 0.15151 0.10643 0.14712 0.10816 0.14388 C 0.11389 0.13324 0.11997 0.12329 0.12674 0.11404 C 0.13038 0.10918 0.13559 0.10687 0.13993 0.10293 C 0.15973 0.08558 0.17223 0.07911 0.19601 0.07425 C 0.2125 0.06615 0.23004 0.06638 0.2474 0.0643 C 0.25799 0.05991 0.27136 0.0606 0.28108 0.05181 C 0.28438 0.0488 0.28611 0.04487 0.28941 0.04186 C 0.29566 0.0303 0.29966 0.01896 0.30348 0.00578 C 0.30434 -0.00209 0.30538 -0.00995 0.30625 -0.01782 C 0.30469 -0.05251 0.30643 -0.05853 0.29879 -0.08513 C 0.29705 -0.10919 0.29236 -0.13857 0.31285 -0.14874 C 0.32639 -0.14759 0.33959 -0.14504 0.35295 -0.14366 C 0.35538 -0.14273 0.35816 -0.14273 0.36042 -0.14111 C 0.36181 -0.14019 0.36198 -0.13764 0.3632 -0.13625 C 0.36563 -0.13348 0.36962 -0.13163 0.37257 -0.13001 C 0.37535 -0.12029 0.37101 -0.13325 0.38195 -0.11867 C 0.38854 -0.10988 0.39896 -0.09878 0.40816 -0.09647 C 0.42257 -0.08929 0.42865 -0.09346 0.4474 -0.09508 C 0.45868 -0.10109 0.45104 -0.09716 0.47257 -0.10641 C 0.47639 -0.10803 0.48386 -0.11127 0.48386 -0.11127 C 0.49045 -0.11775 0.48993 -0.11821 0.4941 -0.12631 C 0.49584 -0.13625 0.49948 -0.1462 0.50348 -0.15499 C 0.50469 -0.16147 0.5066 -0.16725 0.50816 -0.1735 C 0.50886 -0.18737 0.51129 -0.19963 0.51285 -0.21351 C 0.51354 -0.21976 0.51459 -0.22739 0.51841 -0.23086 C 0.52032 -0.2385 0.52014 -0.24428 0.52587 -0.24706 C 0.53143 -0.25446 0.53334 -0.25168 0.54271 -0.25076 C 0.54896 -0.24821 0.55486 -0.23827 0.55955 -0.23202 C 0.56111 -0.22531 0.56632 -0.21999 0.56979 -0.21467 C 0.57275 -0.20403 0.57726 -0.19593 0.58108 -0.18599 C 0.58264 -0.18159 0.58663 -0.1735 0.58663 -0.1735 C 0.58768 -0.16632 0.58872 -0.15892 0.59132 -0.15245 C 0.59323 -0.14111 0.59618 -0.13116 0.59879 -0.12006 C 0.60087 -0.10225 0.60764 -0.08675 0.61181 -0.0701 C 0.61563 -0.05529 0.61893 -0.04095 0.62396 -0.02661 C 0.62587 -0.02129 0.62657 -0.0155 0.62865 -0.01041 C 0.63143 -0.00394 0.63299 -0.00324 0.63525 0.00323 C 0.63785 0.0111 0.63941 0.01711 0.64271 0.02452 C 0.64618 0.04418 0.64757 0.06893 0.65018 0.0879 C 0.65191 0.12468 0.64948 0.08396 0.65486 0.13277 C 0.65643 0.14735 0.65469 0.14827 0.65764 0.16261 C 0.65868 0.1677 0.66771 0.19338 0.66702 0.1987 C 0.66684 0.20009 0.66511 0.19801 0.66424 0.19754 C 0.66216 0.19338 0.66146 0.18922 0.65955 0.18505 C 0.6507 0.16655 0.64063 0.1522 0.62396 0.14897 C 0.61025 0.14943 0.59653 0.14873 0.58282 0.15012 C 0.57587 0.15082 0.56528 0.15706 0.55851 0.15891 C 0.5507 0.16701 0.54167 0.16955 0.53334 0.17626 C 0.53195 0.17742 0.53108 0.17904 0.52969 0.18019 C 0.52726 0.18204 0.52466 0.18343 0.52205 0.18505 C 0.51684 0.19454 0.50973 0.20078 0.50434 0.21003 C 0.49879 0.21975 0.49584 0.23178 0.49132 0.24242 C 0.48854 0.24913 0.48351 0.25422 0.48108 0.26092 C 0.47639 0.27411 0.47657 0.28891 0.4717 0.3021 C 0.46875 0.32176 0.46736 0.3405 0.46615 0.36062 C 0.4665 0.37473 0.46354 0.38954 0.46702 0.40296 C 0.46806 0.40735 0.47431 0.40203 0.47726 0.40434 C 0.479 0.40573 0.47344 0.4055 0.4717 0.40666 C 0.46806 0.40897 0.46528 0.41244 0.46146 0.41429 C 0.46111 0.39856 0.46094 0.3826 0.46042 0.36687 C 0.4599 0.35276 0.45712 0.31251 0.45018 0.2984 C 0.44879 0.29562 0.44688 0.29377 0.44549 0.291 C 0.44202 0.2711 0.44636 0.31112 0.4474 0.31829 C 0.44809 0.32708 0.44896 0.33472 0.45018 0.34328 C 0.45052 0.34998 0.45052 0.35646 0.45104 0.36317 C 0.45122 0.36479 0.45209 0.36803 0.45209 0.36803 " pathEditMode="relative" ptsTypes="fffffffffffffffffffffffffffffffffffffffffffffffffffffffffffffffffffffffffffffffffffffffffA">
                                      <p:cBhvr>
                                        <p:cTn id="24" dur="5000" fill="hold"/>
                                        <p:tgtEl>
                                          <p:spTgt spid="41"/>
                                        </p:tgtEl>
                                        <p:attrNameLst>
                                          <p:attrName>ppt_x</p:attrName>
                                          <p:attrName>ppt_y</p:attrName>
                                        </p:attrNameLst>
                                      </p:cBhvr>
                                    </p:animMotion>
                                  </p:childTnLst>
                                </p:cTn>
                              </p:par>
                              <p:par>
                                <p:cTn id="25" presetID="0" presetClass="path" presetSubtype="0" repeatCount="indefinite" accel="50000" decel="50000" autoRev="1" fill="hold" nodeType="withEffect">
                                  <p:stCondLst>
                                    <p:cond delay="0"/>
                                  </p:stCondLst>
                                  <p:childTnLst>
                                    <p:animMotion origin="layout" path="M 3.88889E-6 -3.76359E-6 C 0.00486 -0.00832 0.00954 -0.01665 0.01788 -0.02151 C 0.02725 -0.03261 0.03576 -0.04557 0.04461 -0.0576 C 0.04774 -0.06176 0.05225 -0.06292 0.05538 -0.06685 C 0.06007 -0.07217 0.05937 -0.07356 0.06597 -0.07587 C 0.07673 -0.09021 0.09218 -0.09831 0.10069 -0.11404 C 0.10208 -0.11913 0.1118 -0.13116 0.1151 -0.13555 C 0.11961 -0.14596 0.11371 -0.13416 0.12066 -0.14064 C 0.1217 -0.14156 0.1217 -0.14365 0.12274 -0.1448 C 0.1243 -0.14735 0.12743 -0.14897 0.12847 -0.15197 C 0.13159 -0.15845 0.13541 -0.16516 0.14045 -0.17048 C 0.14236 -0.1802 0.13941 -0.16955 0.14375 -0.17649 C 0.14531 -0.17858 0.14531 -0.18135 0.14583 -0.1839 C 0.14201 -0.19731 0.14618 -0.18575 0.14097 -0.195 C 0.13854 -0.20078 0.1375 -0.20772 0.13472 -0.21351 C 0.13402 -0.22253 0.12743 -0.23016 0.12326 -0.23826 C 0.1217 -0.24173 0.11701 -0.25352 0.11336 -0.25746 C 0.11024 -0.26162 0.10243 -0.26231 0.09843 -0.26255 C 0.07812 -0.26231 0.05833 -0.26255 0.03854 -0.25977 C 0.03264 -0.25746 0.02656 -0.25792 0.02031 -0.25676 C 0.01684 -0.25491 0.01267 -0.25422 0.00868 -0.25237 C 0.00833 -0.25052 0.00833 -0.2482 0.00711 -0.24635 C 0.00625 -0.24543 0.00451 -0.24612 0.00364 -0.24543 C -0.00296 -0.24011 -0.00816 -0.23178 -0.01511 -0.22692 C -0.01875 -0.22461 -0.01997 -0.22415 -0.0224 -0.22068 C -0.02743 -0.21212 -0.02848 -0.20263 -0.03681 -0.19616 C -0.03768 -0.19084 -0.03976 -0.18806 -0.04289 -0.1839 C -0.0474 -0.1647 -0.05122 -0.14295 -0.05921 -0.12537 C -0.05955 -0.12352 -0.05938 -0.12144 -0.06007 -0.12028 C -0.06042 -0.11774 -0.06355 -0.11404 -0.06355 -0.11381 C -0.06615 -0.10016 -0.07483 -0.07818 -0.0823 -0.06685 C -0.08386 -0.06014 -0.09202 -0.05042 -0.09549 -0.04441 C -0.09723 -0.0377 -0.09497 -0.04441 -0.09914 -0.03793 C -0.10157 -0.03377 -0.10122 -0.02984 -0.10556 -0.02683 C -0.11146 -0.0222 -0.11736 -0.01619 -0.12414 -0.01434 C -0.13264 -0.00856 -0.13334 -0.00809 -0.14202 -0.00601 C -0.14861 -0.00162 -0.15608 -0.00023 -0.16337 0.00116 C -0.1698 0.0037 -0.17518 0.00903 -0.1816 0.01134 C -0.19184 0.02105 -0.20052 0.03262 -0.21094 0.04234 C -0.21493 0.05113 -0.22084 0.05367 -0.22691 0.06061 C -0.23195 0.06616 -0.23507 0.07241 -0.24046 0.07703 C -0.24341 0.08328 -0.24792 0.08906 -0.25018 0.09577 C -0.25157 0.09924 -0.254 0.10687 -0.254 0.10711 C -0.25486 0.12561 -0.25677 0.14643 -0.25105 0.16424 C -0.24914 0.17604 -0.24219 0.18298 -0.23594 0.192 C -0.23421 0.20056 -0.23195 0.20172 -0.22535 0.20542 C -0.22084 0.21282 -0.22223 0.20912 -0.22049 0.21559 C -0.22344 0.23456 -0.23195 0.23549 -0.24323 0.24752 C -0.25851 0.26325 -0.27379 0.27828 -0.29306 0.2873 C -0.31111 0.28638 -0.31459 0.28569 -0.329 0.27504 C -0.33212 0.26972 -0.32986 0.26741 -0.33594 0.2688 C -0.34132 0.27504 -0.34011 0.28129 -0.34323 0.28869 C -0.34375 0.29309 -0.34427 0.30211 -0.34653 0.30604 C -0.34931 0.31021 -0.35799 0.31159 -0.36198 0.31437 C -0.36684 0.31391 -0.37153 0.31414 -0.37622 0.31298 C -0.37952 0.31275 -0.38091 0.30835 -0.38334 0.30604 C -0.38681 0.30234 -0.3908 0.2991 -0.39497 0.29679 C -0.39792 0.29309 -0.40105 0.29077 -0.40382 0.2873 C -0.40382 0.28615 -0.4033 0.2836 -0.4033 0.28383 " pathEditMode="relative" rAng="0" ptsTypes="ffffffffffffffffffffffffffffffffffffffffffffffffffffffffffA">
                                      <p:cBhvr>
                                        <p:cTn id="26" dur="5000" fill="hold"/>
                                        <p:tgtEl>
                                          <p:spTgt spid="47"/>
                                        </p:tgtEl>
                                        <p:attrNameLst>
                                          <p:attrName>ppt_x</p:attrName>
                                          <p:attrName>ppt_y</p:attrName>
                                        </p:attrNameLst>
                                      </p:cBhvr>
                                      <p:rCtr x="-12900" y="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9" name="Content Placeholder 2"/>
          <p:cNvSpPr>
            <a:spLocks noGrp="1"/>
          </p:cNvSpPr>
          <p:nvPr>
            <p:ph type="title"/>
          </p:nvPr>
        </p:nvSpPr>
        <p:spPr/>
        <p:txBody>
          <a:bodyPr>
            <a:noAutofit/>
          </a:bodyPr>
          <a:lstStyle/>
          <a:p>
            <a:pPr algn="ctr">
              <a:buNone/>
            </a:pPr>
            <a:r>
              <a:rPr lang="en-US" sz="8000" b="1" dirty="0" smtClean="0">
                <a:solidFill>
                  <a:schemeClr val="bg1"/>
                </a:solidFill>
                <a:effectLst>
                  <a:outerShdw blurRad="38100" dist="38100" dir="2700000" algn="tl">
                    <a:srgbClr val="000000">
                      <a:alpha val="43137"/>
                    </a:srgbClr>
                  </a:outerShdw>
                </a:effectLst>
              </a:rPr>
              <a:t>Balance on 2 parts</a:t>
            </a:r>
            <a:endParaRPr lang="en-US" sz="8000" b="1" dirty="0" smtClean="0">
              <a:solidFill>
                <a:schemeClr val="bg1"/>
              </a:solidFill>
              <a:effectLst>
                <a:outerShdw blurRad="38100" dist="38100" dir="2700000" algn="tl">
                  <a:srgbClr val="000000">
                    <a:alpha val="43137"/>
                  </a:srgbClr>
                </a:outerShdw>
              </a:effectLst>
            </a:endParaRPr>
          </a:p>
        </p:txBody>
      </p:sp>
      <p:pic>
        <p:nvPicPr>
          <p:cNvPr id="6" name="Picture 5" descr="C:\Users\Sharon\Desktop\Play with a purpose\Clipart\Balance\Two feet.eps"/>
          <p:cNvPicPr/>
          <p:nvPr/>
        </p:nvPicPr>
        <p:blipFill>
          <a:blip r:embed="rId2" cstate="print"/>
          <a:srcRect/>
          <a:stretch>
            <a:fillRect/>
          </a:stretch>
        </p:blipFill>
        <p:spPr bwMode="auto">
          <a:xfrm>
            <a:off x="5181600" y="1752600"/>
            <a:ext cx="2853055" cy="3757930"/>
          </a:xfrm>
          <a:prstGeom prst="rect">
            <a:avLst/>
          </a:prstGeom>
          <a:noFill/>
          <a:ln w="9525">
            <a:noFill/>
            <a:miter lim="800000"/>
            <a:headEnd/>
            <a:tailEnd/>
          </a:ln>
        </p:spPr>
      </p:pic>
      <p:pic>
        <p:nvPicPr>
          <p:cNvPr id="10" name="Picture 9" descr="C:\Users\Sharon\Desktop\Play with a purpose\Clipart\Balance\One Knee and One Foot.jpg"/>
          <p:cNvPicPr/>
          <p:nvPr/>
        </p:nvPicPr>
        <p:blipFill>
          <a:blip r:embed="rId3" cstate="print">
            <a:clrChange>
              <a:clrFrom>
                <a:srgbClr val="FFFFFE"/>
              </a:clrFrom>
              <a:clrTo>
                <a:srgbClr val="FFFFFE">
                  <a:alpha val="0"/>
                </a:srgbClr>
              </a:clrTo>
            </a:clrChange>
          </a:blip>
          <a:srcRect/>
          <a:stretch>
            <a:fillRect/>
          </a:stretch>
        </p:blipFill>
        <p:spPr bwMode="auto">
          <a:xfrm>
            <a:off x="1600200" y="2514600"/>
            <a:ext cx="2287905" cy="2877185"/>
          </a:xfrm>
          <a:prstGeom prst="rect">
            <a:avLst/>
          </a:prstGeom>
          <a:noFill/>
          <a:ln w="9525">
            <a:noFill/>
            <a:miter lim="800000"/>
            <a:headEnd/>
            <a:tailEnd/>
          </a:ln>
        </p:spPr>
      </p:pic>
    </p:spTree>
    <p:extLst>
      <p:ext uri="{BB962C8B-B14F-4D97-AF65-F5344CB8AC3E}">
        <p14:creationId xmlns:p14="http://schemas.microsoft.com/office/powerpoint/2010/main" val="991955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dirty="0" smtClean="0">
                <a:solidFill>
                  <a:schemeClr val="bg1"/>
                </a:solidFill>
              </a:rPr>
              <a:t>FRONT</a:t>
            </a:r>
            <a:endParaRPr lang="en-US" sz="9600" dirty="0">
              <a:solidFill>
                <a:schemeClr val="bg1"/>
              </a:solidFill>
            </a:endParaRPr>
          </a:p>
        </p:txBody>
      </p:sp>
      <p:pic>
        <p:nvPicPr>
          <p:cNvPr id="4" name="Content Placeholder 3" descr="Child Standing Front.eps"/>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3657600" y="1524000"/>
            <a:ext cx="1887037" cy="5103246"/>
          </a:xfrm>
        </p:spPr>
      </p:pic>
      <p:cxnSp>
        <p:nvCxnSpPr>
          <p:cNvPr id="6" name="Straight Arrow Connector 5"/>
          <p:cNvCxnSpPr/>
          <p:nvPr/>
        </p:nvCxnSpPr>
        <p:spPr>
          <a:xfrm>
            <a:off x="2895600" y="2133600"/>
            <a:ext cx="1150114" cy="36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11" name="Oval 10"/>
          <p:cNvSpPr/>
          <p:nvPr/>
        </p:nvSpPr>
        <p:spPr>
          <a:xfrm>
            <a:off x="4114800" y="1752600"/>
            <a:ext cx="990600" cy="838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12" name="Rectangle 11"/>
          <p:cNvSpPr/>
          <p:nvPr/>
        </p:nvSpPr>
        <p:spPr>
          <a:xfrm>
            <a:off x="1295400" y="1600200"/>
            <a:ext cx="1565814" cy="923330"/>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FACE</a:t>
            </a:r>
            <a:endParaRPr kumimoji="0" lang="en-US" sz="54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13" name="Straight Arrow Connector 12"/>
          <p:cNvCxnSpPr/>
          <p:nvPr/>
        </p:nvCxnSpPr>
        <p:spPr>
          <a:xfrm flipV="1">
            <a:off x="5105400" y="2895600"/>
            <a:ext cx="1066800" cy="762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14" name="Oval 13"/>
          <p:cNvSpPr/>
          <p:nvPr/>
        </p:nvSpPr>
        <p:spPr>
          <a:xfrm rot="10800000">
            <a:off x="4114800" y="2743200"/>
            <a:ext cx="990600" cy="5334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22" name="Rectangle 21"/>
          <p:cNvSpPr/>
          <p:nvPr/>
        </p:nvSpPr>
        <p:spPr>
          <a:xfrm>
            <a:off x="6172200" y="2362200"/>
            <a:ext cx="1966949" cy="1169551"/>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CHEST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PECTORALIS</a:t>
            </a:r>
            <a:endParaRPr kumimoji="0" lang="en-US"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24" name="Straight Arrow Connector 23"/>
          <p:cNvCxnSpPr/>
          <p:nvPr/>
        </p:nvCxnSpPr>
        <p:spPr>
          <a:xfrm>
            <a:off x="2895600" y="3657600"/>
            <a:ext cx="1150114" cy="36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25" name="Oval 24"/>
          <p:cNvSpPr/>
          <p:nvPr/>
        </p:nvSpPr>
        <p:spPr>
          <a:xfrm>
            <a:off x="4114800" y="3429000"/>
            <a:ext cx="990600" cy="457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28" name="Rectangle 27"/>
          <p:cNvSpPr/>
          <p:nvPr/>
        </p:nvSpPr>
        <p:spPr>
          <a:xfrm>
            <a:off x="152400" y="2895600"/>
            <a:ext cx="3061479" cy="1169551"/>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STOMACH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ABDOMEN</a:t>
            </a:r>
            <a:endParaRPr kumimoji="0" lang="en-US"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29" name="Straight Arrow Connector 28"/>
          <p:cNvCxnSpPr/>
          <p:nvPr/>
        </p:nvCxnSpPr>
        <p:spPr>
          <a:xfrm flipV="1">
            <a:off x="5486400" y="4800600"/>
            <a:ext cx="1066800" cy="762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30" name="Oval 29"/>
          <p:cNvSpPr/>
          <p:nvPr/>
        </p:nvSpPr>
        <p:spPr>
          <a:xfrm rot="10800000">
            <a:off x="4724400" y="4495800"/>
            <a:ext cx="533400" cy="6096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36" name="Rectangle 35"/>
          <p:cNvSpPr/>
          <p:nvPr/>
        </p:nvSpPr>
        <p:spPr>
          <a:xfrm>
            <a:off x="6477000" y="4038600"/>
            <a:ext cx="1997663" cy="1169551"/>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THIGH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QUADRICEP</a:t>
            </a:r>
            <a:endParaRPr kumimoji="0" lang="en-US"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37" name="Straight Arrow Connector 36"/>
          <p:cNvCxnSpPr/>
          <p:nvPr/>
        </p:nvCxnSpPr>
        <p:spPr>
          <a:xfrm>
            <a:off x="2895600" y="5334000"/>
            <a:ext cx="1150114" cy="36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38" name="Oval 37"/>
          <p:cNvSpPr/>
          <p:nvPr/>
        </p:nvSpPr>
        <p:spPr>
          <a:xfrm>
            <a:off x="4114800" y="5105400"/>
            <a:ext cx="533400" cy="457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42" name="Rectangle 41"/>
          <p:cNvSpPr/>
          <p:nvPr/>
        </p:nvSpPr>
        <p:spPr>
          <a:xfrm>
            <a:off x="1371600" y="4419600"/>
            <a:ext cx="1667444" cy="1169551"/>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KNEE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PATELLA</a:t>
            </a:r>
            <a:endParaRPr kumimoji="0" lang="en-US"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43" name="Straight Arrow Connector 42"/>
          <p:cNvCxnSpPr/>
          <p:nvPr/>
        </p:nvCxnSpPr>
        <p:spPr>
          <a:xfrm flipV="1">
            <a:off x="5410200" y="5715000"/>
            <a:ext cx="1066800" cy="762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44" name="Oval 43"/>
          <p:cNvSpPr/>
          <p:nvPr/>
        </p:nvSpPr>
        <p:spPr>
          <a:xfrm rot="10800000">
            <a:off x="4648200" y="5410200"/>
            <a:ext cx="533400" cy="6096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45" name="Rectangle 44"/>
          <p:cNvSpPr/>
          <p:nvPr/>
        </p:nvSpPr>
        <p:spPr>
          <a:xfrm>
            <a:off x="6324600" y="5257800"/>
            <a:ext cx="1555234" cy="1169551"/>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SHIN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TIBIALIS</a:t>
            </a:r>
            <a:endParaRPr kumimoji="0" lang="en-US"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46" name="Straight Arrow Connector 45"/>
          <p:cNvCxnSpPr/>
          <p:nvPr/>
        </p:nvCxnSpPr>
        <p:spPr>
          <a:xfrm>
            <a:off x="2819400" y="6477000"/>
            <a:ext cx="1150114" cy="36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47" name="Oval 46"/>
          <p:cNvSpPr/>
          <p:nvPr/>
        </p:nvSpPr>
        <p:spPr>
          <a:xfrm>
            <a:off x="4038600" y="6248400"/>
            <a:ext cx="533400" cy="457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48" name="Rectangle 47"/>
          <p:cNvSpPr/>
          <p:nvPr/>
        </p:nvSpPr>
        <p:spPr>
          <a:xfrm>
            <a:off x="1447800" y="5688449"/>
            <a:ext cx="1610634" cy="1169551"/>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TOES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PHILANGES</a:t>
            </a:r>
            <a:endParaRPr kumimoji="0" lang="en-US"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spTree>
    <p:extLst>
      <p:ext uri="{BB962C8B-B14F-4D97-AF65-F5344CB8AC3E}">
        <p14:creationId xmlns:p14="http://schemas.microsoft.com/office/powerpoint/2010/main" val="181382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4" grpId="0" animBg="1"/>
      <p:bldP spid="22" grpId="0"/>
      <p:bldP spid="25" grpId="0" animBg="1"/>
      <p:bldP spid="28" grpId="0"/>
      <p:bldP spid="30" grpId="0" animBg="1"/>
      <p:bldP spid="36" grpId="0"/>
      <p:bldP spid="38" grpId="0" animBg="1"/>
      <p:bldP spid="42" grpId="0"/>
      <p:bldP spid="44" grpId="0" animBg="1"/>
      <p:bldP spid="45" grpId="0"/>
      <p:bldP spid="47" grpId="0" animBg="1"/>
      <p:bldP spid="48"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dirty="0" smtClean="0">
                <a:solidFill>
                  <a:schemeClr val="bg1"/>
                </a:solidFill>
              </a:rPr>
              <a:t>BACK</a:t>
            </a:r>
            <a:endParaRPr lang="en-US" sz="9600" dirty="0">
              <a:solidFill>
                <a:schemeClr val="bg1"/>
              </a:solidFill>
            </a:endParaRPr>
          </a:p>
        </p:txBody>
      </p:sp>
      <p:pic>
        <p:nvPicPr>
          <p:cNvPr id="4" name="Content Placeholder 3" descr="Child Standing Front.eps"/>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1295400" y="1066800"/>
            <a:ext cx="6400800" cy="6019800"/>
          </a:xfrm>
        </p:spPr>
      </p:pic>
      <p:cxnSp>
        <p:nvCxnSpPr>
          <p:cNvPr id="6" name="Straight Arrow Connector 5"/>
          <p:cNvCxnSpPr/>
          <p:nvPr/>
        </p:nvCxnSpPr>
        <p:spPr>
          <a:xfrm>
            <a:off x="2895600" y="2133600"/>
            <a:ext cx="1150114" cy="36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11" name="Oval 10"/>
          <p:cNvSpPr/>
          <p:nvPr/>
        </p:nvSpPr>
        <p:spPr>
          <a:xfrm>
            <a:off x="4114800" y="1752600"/>
            <a:ext cx="990600" cy="838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12" name="Rectangle 11"/>
          <p:cNvSpPr/>
          <p:nvPr/>
        </p:nvSpPr>
        <p:spPr>
          <a:xfrm>
            <a:off x="1295400" y="1600200"/>
            <a:ext cx="1773820" cy="923330"/>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HEAD</a:t>
            </a:r>
            <a:endParaRPr kumimoji="0" lang="en-US" sz="54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13" name="Straight Arrow Connector 12"/>
          <p:cNvCxnSpPr/>
          <p:nvPr/>
        </p:nvCxnSpPr>
        <p:spPr>
          <a:xfrm flipV="1">
            <a:off x="5105400" y="2895600"/>
            <a:ext cx="1066800" cy="762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14" name="Oval 13"/>
          <p:cNvSpPr/>
          <p:nvPr/>
        </p:nvSpPr>
        <p:spPr>
          <a:xfrm rot="10800000">
            <a:off x="4114800" y="2743200"/>
            <a:ext cx="990600" cy="9144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22" name="Rectangle 21"/>
          <p:cNvSpPr/>
          <p:nvPr/>
        </p:nvSpPr>
        <p:spPr>
          <a:xfrm>
            <a:off x="6172200" y="2362200"/>
            <a:ext cx="1678088" cy="1169551"/>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BACK</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TRAPEZIUS</a:t>
            </a:r>
            <a:endParaRPr kumimoji="0" lang="en-US"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24" name="Straight Arrow Connector 23"/>
          <p:cNvCxnSpPr/>
          <p:nvPr/>
        </p:nvCxnSpPr>
        <p:spPr>
          <a:xfrm>
            <a:off x="2895600" y="3657600"/>
            <a:ext cx="1143000" cy="3810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25" name="Oval 24"/>
          <p:cNvSpPr/>
          <p:nvPr/>
        </p:nvSpPr>
        <p:spPr>
          <a:xfrm>
            <a:off x="4114800" y="3886200"/>
            <a:ext cx="990600" cy="6096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28" name="Rectangle 27"/>
          <p:cNvSpPr/>
          <p:nvPr/>
        </p:nvSpPr>
        <p:spPr>
          <a:xfrm>
            <a:off x="1676400" y="2895600"/>
            <a:ext cx="1517723" cy="1169551"/>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SEAT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GLUTEUS </a:t>
            </a:r>
            <a:endParaRPr kumimoji="0" lang="en-US"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29" name="Straight Arrow Connector 28"/>
          <p:cNvCxnSpPr/>
          <p:nvPr/>
        </p:nvCxnSpPr>
        <p:spPr>
          <a:xfrm flipV="1">
            <a:off x="5257800" y="4800600"/>
            <a:ext cx="1066800" cy="762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30" name="Oval 29"/>
          <p:cNvSpPr/>
          <p:nvPr/>
        </p:nvSpPr>
        <p:spPr>
          <a:xfrm rot="10800000">
            <a:off x="4648200" y="4495800"/>
            <a:ext cx="533400" cy="76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36" name="Rectangle 35"/>
          <p:cNvSpPr/>
          <p:nvPr/>
        </p:nvSpPr>
        <p:spPr>
          <a:xfrm>
            <a:off x="6477000" y="4038600"/>
            <a:ext cx="1997663" cy="1169551"/>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THIGH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HAMSTRING</a:t>
            </a:r>
            <a:endParaRPr kumimoji="0" lang="en-US"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43" name="Straight Arrow Connector 42"/>
          <p:cNvCxnSpPr/>
          <p:nvPr/>
        </p:nvCxnSpPr>
        <p:spPr>
          <a:xfrm rot="10800000">
            <a:off x="3200400" y="5562600"/>
            <a:ext cx="990600" cy="1524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44" name="Oval 43"/>
          <p:cNvSpPr/>
          <p:nvPr/>
        </p:nvSpPr>
        <p:spPr>
          <a:xfrm rot="10800000">
            <a:off x="4191000" y="5410200"/>
            <a:ext cx="533400" cy="6096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45" name="Rectangle 44"/>
          <p:cNvSpPr/>
          <p:nvPr/>
        </p:nvSpPr>
        <p:spPr>
          <a:xfrm>
            <a:off x="1752600" y="4572000"/>
            <a:ext cx="1563249" cy="1169551"/>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CALF</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46" name="Straight Arrow Connector 45"/>
          <p:cNvCxnSpPr/>
          <p:nvPr/>
        </p:nvCxnSpPr>
        <p:spPr>
          <a:xfrm rot="10800000" flipV="1">
            <a:off x="5036314" y="6096000"/>
            <a:ext cx="983486" cy="417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47" name="Oval 46"/>
          <p:cNvSpPr/>
          <p:nvPr/>
        </p:nvSpPr>
        <p:spPr>
          <a:xfrm>
            <a:off x="4495800" y="6248400"/>
            <a:ext cx="533400" cy="457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48" name="Rectangle 47"/>
          <p:cNvSpPr/>
          <p:nvPr/>
        </p:nvSpPr>
        <p:spPr>
          <a:xfrm>
            <a:off x="5943600" y="5638800"/>
            <a:ext cx="1584088" cy="923330"/>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HEEL</a:t>
            </a:r>
          </a:p>
        </p:txBody>
      </p:sp>
    </p:spTree>
    <p:extLst>
      <p:ext uri="{BB962C8B-B14F-4D97-AF65-F5344CB8AC3E}">
        <p14:creationId xmlns:p14="http://schemas.microsoft.com/office/powerpoint/2010/main" val="3070915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4" grpId="0" animBg="1"/>
      <p:bldP spid="22" grpId="0"/>
      <p:bldP spid="25" grpId="0" animBg="1"/>
      <p:bldP spid="28" grpId="0"/>
      <p:bldP spid="30" grpId="0" animBg="1"/>
      <p:bldP spid="36" grpId="0"/>
      <p:bldP spid="44" grpId="0" animBg="1"/>
      <p:bldP spid="45" grpId="0"/>
      <p:bldP spid="47" grpId="0" animBg="1"/>
      <p:bldP spid="48"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clrChange>
              <a:clrFrom>
                <a:srgbClr val="FFFFFF"/>
              </a:clrFrom>
              <a:clrTo>
                <a:srgbClr val="FFFFFF">
                  <a:alpha val="0"/>
                </a:srgbClr>
              </a:clrTo>
            </a:clrChange>
          </a:blip>
          <a:srcRect/>
          <a:stretch>
            <a:fillRect/>
          </a:stretch>
        </p:blipFill>
        <p:spPr bwMode="auto">
          <a:xfrm>
            <a:off x="3336750" y="1417508"/>
            <a:ext cx="1902000" cy="5440492"/>
          </a:xfrm>
          <a:prstGeom prst="rect">
            <a:avLst/>
          </a:prstGeom>
          <a:noFill/>
          <a:ln w="9525">
            <a:noFill/>
            <a:miter lim="800000"/>
            <a:headEnd/>
            <a:tailEnd/>
          </a:ln>
          <a:effectLst/>
        </p:spPr>
      </p:pic>
      <p:sp>
        <p:nvSpPr>
          <p:cNvPr id="2" name="Title 1"/>
          <p:cNvSpPr>
            <a:spLocks noGrp="1"/>
          </p:cNvSpPr>
          <p:nvPr>
            <p:ph type="title"/>
          </p:nvPr>
        </p:nvSpPr>
        <p:spPr/>
        <p:txBody>
          <a:bodyPr>
            <a:noAutofit/>
          </a:bodyPr>
          <a:lstStyle/>
          <a:p>
            <a:r>
              <a:rPr lang="en-US" sz="9600" dirty="0" smtClean="0">
                <a:solidFill>
                  <a:schemeClr val="bg1"/>
                </a:solidFill>
              </a:rPr>
              <a:t>SIDE</a:t>
            </a:r>
            <a:endParaRPr lang="en-US" sz="9600" dirty="0">
              <a:solidFill>
                <a:schemeClr val="bg1"/>
              </a:solidFill>
            </a:endParaRPr>
          </a:p>
        </p:txBody>
      </p:sp>
      <p:cxnSp>
        <p:nvCxnSpPr>
          <p:cNvPr id="6" name="Straight Arrow Connector 5"/>
          <p:cNvCxnSpPr/>
          <p:nvPr/>
        </p:nvCxnSpPr>
        <p:spPr>
          <a:xfrm>
            <a:off x="3429000" y="2057400"/>
            <a:ext cx="1150114" cy="36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11" name="Oval 10"/>
          <p:cNvSpPr/>
          <p:nvPr/>
        </p:nvSpPr>
        <p:spPr>
          <a:xfrm>
            <a:off x="4648200" y="1752600"/>
            <a:ext cx="381000" cy="4572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12" name="Rectangle 11"/>
          <p:cNvSpPr/>
          <p:nvPr/>
        </p:nvSpPr>
        <p:spPr>
          <a:xfrm>
            <a:off x="1981200" y="1524000"/>
            <a:ext cx="1292919" cy="923330"/>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EAR</a:t>
            </a:r>
            <a:endParaRPr kumimoji="0" lang="en-US" sz="54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13" name="Straight Arrow Connector 12"/>
          <p:cNvCxnSpPr/>
          <p:nvPr/>
        </p:nvCxnSpPr>
        <p:spPr>
          <a:xfrm flipV="1">
            <a:off x="5105400" y="2667000"/>
            <a:ext cx="1066800" cy="762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14" name="Oval 13"/>
          <p:cNvSpPr/>
          <p:nvPr/>
        </p:nvSpPr>
        <p:spPr>
          <a:xfrm rot="10800000">
            <a:off x="4419600" y="2514600"/>
            <a:ext cx="685800" cy="5334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22" name="Rectangle 21"/>
          <p:cNvSpPr/>
          <p:nvPr/>
        </p:nvSpPr>
        <p:spPr>
          <a:xfrm>
            <a:off x="5715000" y="1828800"/>
            <a:ext cx="3268845" cy="1169551"/>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SHOULDER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DELTOID</a:t>
            </a:r>
            <a:endParaRPr kumimoji="0" lang="en-US"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24" name="Straight Arrow Connector 23"/>
          <p:cNvCxnSpPr/>
          <p:nvPr/>
        </p:nvCxnSpPr>
        <p:spPr>
          <a:xfrm>
            <a:off x="2895600" y="3657600"/>
            <a:ext cx="1524000" cy="762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25" name="Oval 24"/>
          <p:cNvSpPr/>
          <p:nvPr/>
        </p:nvSpPr>
        <p:spPr>
          <a:xfrm>
            <a:off x="4419600" y="3276600"/>
            <a:ext cx="685800" cy="5334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28" name="Rectangle 27"/>
          <p:cNvSpPr/>
          <p:nvPr/>
        </p:nvSpPr>
        <p:spPr>
          <a:xfrm>
            <a:off x="914400" y="3124200"/>
            <a:ext cx="2041649" cy="923330"/>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WAIST</a:t>
            </a:r>
            <a:r>
              <a:rPr kumimoji="0" lang="en-US" sz="16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 </a:t>
            </a:r>
            <a:endParaRPr kumimoji="0" lang="en-US" sz="16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endParaRPr>
          </a:p>
        </p:txBody>
      </p:sp>
      <p:cxnSp>
        <p:nvCxnSpPr>
          <p:cNvPr id="29" name="Straight Arrow Connector 28"/>
          <p:cNvCxnSpPr/>
          <p:nvPr/>
        </p:nvCxnSpPr>
        <p:spPr>
          <a:xfrm flipV="1">
            <a:off x="5257800" y="4191000"/>
            <a:ext cx="1066800" cy="7620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30" name="Oval 29"/>
          <p:cNvSpPr/>
          <p:nvPr/>
        </p:nvSpPr>
        <p:spPr>
          <a:xfrm rot="10800000">
            <a:off x="4343400" y="3962400"/>
            <a:ext cx="914400" cy="5334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36" name="Rectangle 35"/>
          <p:cNvSpPr/>
          <p:nvPr/>
        </p:nvSpPr>
        <p:spPr>
          <a:xfrm>
            <a:off x="6477000" y="3733800"/>
            <a:ext cx="1148070" cy="923330"/>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HIP</a:t>
            </a:r>
          </a:p>
        </p:txBody>
      </p:sp>
      <p:cxnSp>
        <p:nvCxnSpPr>
          <p:cNvPr id="46" name="Straight Arrow Connector 45"/>
          <p:cNvCxnSpPr/>
          <p:nvPr/>
        </p:nvCxnSpPr>
        <p:spPr>
          <a:xfrm rot="10800000" flipV="1">
            <a:off x="5036314" y="6096000"/>
            <a:ext cx="983486" cy="417090"/>
          </a:xfrm>
          <a:prstGeom prst="straightConnector1">
            <a:avLst/>
          </a:prstGeom>
          <a:ln>
            <a:solidFill>
              <a:schemeClr val="bg1"/>
            </a:solidFill>
            <a:tailEnd type="arrow"/>
          </a:ln>
        </p:spPr>
        <p:style>
          <a:lnRef idx="3">
            <a:schemeClr val="dk1"/>
          </a:lnRef>
          <a:fillRef idx="0">
            <a:schemeClr val="dk1"/>
          </a:fillRef>
          <a:effectRef idx="2">
            <a:schemeClr val="dk1"/>
          </a:effectRef>
          <a:fontRef idx="minor">
            <a:schemeClr val="tx1"/>
          </a:fontRef>
        </p:style>
      </p:cxnSp>
      <p:sp>
        <p:nvSpPr>
          <p:cNvPr id="47" name="Oval 46"/>
          <p:cNvSpPr/>
          <p:nvPr/>
        </p:nvSpPr>
        <p:spPr>
          <a:xfrm>
            <a:off x="4648200" y="6324600"/>
            <a:ext cx="381000" cy="381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chemeClr val="bg1"/>
                </a:solidFill>
              </a:ln>
              <a:noFill/>
              <a:effectLst/>
              <a:uLnTx/>
              <a:uFillTx/>
            </a:endParaRPr>
          </a:p>
        </p:txBody>
      </p:sp>
      <p:sp>
        <p:nvSpPr>
          <p:cNvPr id="48" name="Rectangle 47"/>
          <p:cNvSpPr/>
          <p:nvPr/>
        </p:nvSpPr>
        <p:spPr>
          <a:xfrm>
            <a:off x="5943600" y="5638800"/>
            <a:ext cx="2021707" cy="923330"/>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rPr>
              <a:t>ANKLE</a:t>
            </a:r>
          </a:p>
        </p:txBody>
      </p:sp>
    </p:spTree>
    <p:extLst>
      <p:ext uri="{BB962C8B-B14F-4D97-AF65-F5344CB8AC3E}">
        <p14:creationId xmlns:p14="http://schemas.microsoft.com/office/powerpoint/2010/main" val="26521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4" grpId="0" animBg="1"/>
      <p:bldP spid="22" grpId="0"/>
      <p:bldP spid="25" grpId="0" animBg="1"/>
      <p:bldP spid="28" grpId="0"/>
      <p:bldP spid="30" grpId="0" animBg="1"/>
      <p:bldP spid="36" grpId="0"/>
      <p:bldP spid="47" grpId="0" animBg="1"/>
      <p:bldP spid="4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Autofit/>
          </a:bodyPr>
          <a:lstStyle/>
          <a:p>
            <a:r>
              <a:rPr lang="en-US" sz="9600" b="1" dirty="0" smtClean="0">
                <a:solidFill>
                  <a:schemeClr val="bg1"/>
                </a:solidFill>
                <a:effectLst>
                  <a:outerShdw blurRad="38100" dist="38100" dir="2700000" algn="tl">
                    <a:srgbClr val="000000">
                      <a:alpha val="43137"/>
                    </a:srgbClr>
                  </a:outerShdw>
                </a:effectLst>
              </a:rPr>
              <a:t>Weight Transference</a:t>
            </a:r>
            <a:endParaRPr lang="en-US" sz="9600" b="1" dirty="0">
              <a:solidFill>
                <a:schemeClr val="bg1"/>
              </a:solidFill>
              <a:effectLst>
                <a:outerShdw blurRad="38100" dist="38100" dir="2700000" algn="tl">
                  <a:srgbClr val="000000">
                    <a:alpha val="43137"/>
                  </a:srgbClr>
                </a:outerShdw>
              </a:effectLs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81000" y="304800"/>
            <a:ext cx="8229600" cy="4038600"/>
          </a:xfrm>
          <a:prstGeom prst="rect">
            <a:avLst/>
          </a:prstGeom>
        </p:spPr>
        <p:txBody>
          <a:bodyPr vert="horz" lIns="91440" tIns="45720" rIns="91440" bIns="45720" rtlCol="0">
            <a:normAutofit lnSpcReduction="1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88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High level</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88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Weight</a:t>
            </a:r>
            <a:r>
              <a:rPr kumimoji="0" lang="en-US" sz="8800" b="1" i="0" u="none" strike="noStrike" kern="1200" cap="none" spc="0" normalizeH="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 on two feet</a:t>
            </a:r>
            <a:endParaRPr kumimoji="0" lang="en-US" sz="88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026" name="Picture 2" descr="C:\Documents and Settings\Administrator\My Documents\Clip Art\feet.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62000" y="3429000"/>
            <a:ext cx="2743200" cy="3170311"/>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066800" y="3048000"/>
            <a:ext cx="4048125" cy="3414599"/>
          </a:xfrm>
          <a:prstGeom prst="rect">
            <a:avLst/>
          </a:prstGeom>
          <a:noFill/>
          <a:ln w="9525">
            <a:noFill/>
            <a:miter lim="800000"/>
            <a:headEnd/>
            <a:tailEnd/>
          </a:ln>
          <a:effectLst/>
        </p:spPr>
      </p:pic>
      <p:sp>
        <p:nvSpPr>
          <p:cNvPr id="3" name="Content Placeholder 2"/>
          <p:cNvSpPr>
            <a:spLocks noGrp="1"/>
          </p:cNvSpPr>
          <p:nvPr>
            <p:ph idx="1"/>
          </p:nvPr>
        </p:nvSpPr>
        <p:spPr>
          <a:xfrm>
            <a:off x="533400" y="381000"/>
            <a:ext cx="8229600" cy="4297363"/>
          </a:xfrm>
        </p:spPr>
        <p:txBody>
          <a:bodyPr>
            <a:normAutofit/>
          </a:bodyPr>
          <a:lstStyle/>
          <a:p>
            <a:pPr algn="r">
              <a:buNone/>
            </a:pPr>
            <a:r>
              <a:rPr lang="en-US" sz="8000" b="1" dirty="0" smtClean="0">
                <a:solidFill>
                  <a:schemeClr val="bg1"/>
                </a:solidFill>
                <a:effectLst>
                  <a:outerShdw blurRad="38100" dist="38100" dir="2700000" algn="tl">
                    <a:srgbClr val="000000">
                      <a:alpha val="43137"/>
                    </a:srgbClr>
                  </a:outerShdw>
                </a:effectLst>
              </a:rPr>
              <a:t>Smoothly Transfer your weight to your gluteus.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3581400"/>
          </a:xfrm>
        </p:spPr>
        <p:txBody>
          <a:bodyPr>
            <a:normAutofit/>
          </a:bodyPr>
          <a:lstStyle/>
          <a:p>
            <a:pPr algn="r">
              <a:buNone/>
            </a:pPr>
            <a:r>
              <a:rPr lang="en-US" sz="7200" b="1" dirty="0" smtClean="0">
                <a:solidFill>
                  <a:schemeClr val="bg1"/>
                </a:solidFill>
                <a:effectLst>
                  <a:outerShdw blurRad="38100" dist="38100" dir="2700000" algn="tl">
                    <a:srgbClr val="000000">
                      <a:alpha val="43137"/>
                    </a:srgbClr>
                  </a:outerShdw>
                </a:effectLst>
              </a:rPr>
              <a:t>Smoothly transfer your weight to your back.  </a:t>
            </a:r>
          </a:p>
          <a:p>
            <a:endParaRPr lang="en-US" sz="7200" dirty="0"/>
          </a:p>
        </p:txBody>
      </p:sp>
      <p:pic>
        <p:nvPicPr>
          <p:cNvPr id="4"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914400" y="3048000"/>
            <a:ext cx="4800600" cy="321183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38200" y="2133600"/>
            <a:ext cx="7696200" cy="3785652"/>
          </a:xfrm>
          <a:prstGeom prst="rect">
            <a:avLst/>
          </a:prstGeom>
          <a:noFill/>
        </p:spPr>
        <p:txBody>
          <a:bodyPr wrap="square" rtlCol="0">
            <a:spAutoFit/>
          </a:bodyPr>
          <a:lstStyle/>
          <a:p>
            <a:pPr marL="342900" indent="-342900">
              <a:buAutoNum type="arabicPeriod"/>
            </a:pPr>
            <a:r>
              <a:rPr lang="en-US" sz="4800" b="1" dirty="0" smtClean="0">
                <a:solidFill>
                  <a:schemeClr val="bg1"/>
                </a:solidFill>
                <a:effectLst>
                  <a:outerShdw blurRad="38100" dist="38100" dir="2700000" algn="tl">
                    <a:srgbClr val="000000">
                      <a:alpha val="43137"/>
                    </a:srgbClr>
                  </a:outerShdw>
                </a:effectLst>
              </a:rPr>
              <a:t>High level – weight on two feet</a:t>
            </a:r>
          </a:p>
          <a:p>
            <a:pPr marL="342900" indent="-342900">
              <a:buAutoNum type="arabicPeriod"/>
              <a:tabLst>
                <a:tab pos="457200" algn="l"/>
              </a:tabLst>
            </a:pPr>
            <a:r>
              <a:rPr lang="en-US" sz="4800" b="1" dirty="0" smtClean="0">
                <a:solidFill>
                  <a:schemeClr val="bg1"/>
                </a:solidFill>
                <a:effectLst>
                  <a:outerShdw blurRad="38100" dist="38100" dir="2700000" algn="tl">
                    <a:srgbClr val="000000">
                      <a:alpha val="43137"/>
                    </a:srgbClr>
                  </a:outerShdw>
                </a:effectLst>
              </a:rPr>
              <a:t>Change to medium level,   	transfer weight to gluteus.</a:t>
            </a:r>
          </a:p>
          <a:p>
            <a:pPr marL="342900" indent="-342900">
              <a:buAutoNum type="arabicPeriod"/>
            </a:pPr>
            <a:r>
              <a:rPr lang="en-US" sz="4800" b="1" dirty="0" smtClean="0">
                <a:solidFill>
                  <a:schemeClr val="bg1"/>
                </a:solidFill>
                <a:effectLst>
                  <a:outerShdw blurRad="38100" dist="38100" dir="2700000" algn="tl">
                    <a:srgbClr val="000000">
                      <a:alpha val="43137"/>
                    </a:srgbClr>
                  </a:outerShdw>
                </a:effectLst>
              </a:rPr>
              <a:t>Transfer weight to back.</a:t>
            </a:r>
          </a:p>
        </p:txBody>
      </p:sp>
      <p:sp>
        <p:nvSpPr>
          <p:cNvPr id="8" name="TextBox 7"/>
          <p:cNvSpPr txBox="1"/>
          <p:nvPr/>
        </p:nvSpPr>
        <p:spPr>
          <a:xfrm>
            <a:off x="1066800" y="609600"/>
            <a:ext cx="7155933" cy="1200329"/>
          </a:xfrm>
          <a:prstGeom prst="rect">
            <a:avLst/>
          </a:prstGeom>
          <a:noFill/>
        </p:spPr>
        <p:txBody>
          <a:bodyPr wrap="none" rtlCol="0">
            <a:spAutoFit/>
          </a:bodyPr>
          <a:lstStyle/>
          <a:p>
            <a:r>
              <a:rPr lang="en-US" sz="7200" b="1" dirty="0" smtClean="0">
                <a:solidFill>
                  <a:schemeClr val="bg1"/>
                </a:solidFill>
                <a:effectLst>
                  <a:outerShdw blurRad="38100" dist="38100" dir="2700000" algn="tl">
                    <a:srgbClr val="000000">
                      <a:alpha val="43137"/>
                    </a:srgbClr>
                  </a:outerShdw>
                </a:effectLst>
              </a:rPr>
              <a:t>Without stopping;</a:t>
            </a:r>
            <a:endParaRPr lang="en-US" sz="7200" b="1" dirty="0">
              <a:solidFill>
                <a:schemeClr val="bg1"/>
              </a:solidFill>
              <a:effectLst>
                <a:outerShdw blurRad="38100" dist="38100" dir="2700000" algn="tl">
                  <a:srgbClr val="000000">
                    <a:alpha val="43137"/>
                  </a:srgbClr>
                </a:outerShdw>
              </a:effectLs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685800"/>
            <a:ext cx="8229600" cy="5638799"/>
          </a:xfrm>
        </p:spPr>
        <p:txBody>
          <a:bodyPr>
            <a:normAutofit fontScale="92500" lnSpcReduction="10000"/>
          </a:bodyPr>
          <a:lstStyle/>
          <a:p>
            <a:pPr algn="ctr">
              <a:buNone/>
            </a:pPr>
            <a:r>
              <a:rPr lang="en-US" sz="9500" b="1" dirty="0" smtClean="0">
                <a:solidFill>
                  <a:schemeClr val="bg1"/>
                </a:solidFill>
                <a:effectLst>
                  <a:outerShdw blurRad="38100" dist="38100" dir="2700000" algn="tl">
                    <a:srgbClr val="000000">
                      <a:alpha val="43137"/>
                    </a:srgbClr>
                  </a:outerShdw>
                </a:effectLst>
              </a:rPr>
              <a:t>Rocking</a:t>
            </a:r>
          </a:p>
          <a:p>
            <a:pPr algn="ctr">
              <a:buNone/>
            </a:pPr>
            <a:r>
              <a:rPr lang="en-US" sz="7100" b="1" dirty="0" smtClean="0">
                <a:solidFill>
                  <a:schemeClr val="bg1"/>
                </a:solidFill>
                <a:effectLst>
                  <a:outerShdw blurRad="38100" dist="38100" dir="2700000" algn="tl">
                    <a:srgbClr val="000000">
                      <a:alpha val="43137"/>
                    </a:srgbClr>
                  </a:outerShdw>
                </a:effectLst>
              </a:rPr>
              <a:t>Transferring weight back and forth between two or more body parts</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0" y="1600200"/>
            <a:ext cx="9220200" cy="5029200"/>
          </a:xfrm>
        </p:spPr>
        <p:txBody>
          <a:bodyPr>
            <a:normAutofit fontScale="40000" lnSpcReduction="20000"/>
          </a:bodyPr>
          <a:lstStyle/>
          <a:p>
            <a:pPr algn="ctr">
              <a:buNone/>
            </a:pPr>
            <a:endParaRPr lang="en-US" sz="9400" b="1" dirty="0" smtClean="0">
              <a:solidFill>
                <a:schemeClr val="bg1"/>
              </a:solidFill>
              <a:effectLst>
                <a:outerShdw blurRad="38100" dist="38100" dir="2700000" algn="tl">
                  <a:srgbClr val="000000">
                    <a:alpha val="43137"/>
                  </a:srgbClr>
                </a:outerShdw>
              </a:effectLst>
            </a:endParaRPr>
          </a:p>
          <a:p>
            <a:pPr algn="ctr">
              <a:buNone/>
            </a:pPr>
            <a:r>
              <a:rPr lang="en-US" sz="9400" b="1" dirty="0" smtClean="0">
                <a:solidFill>
                  <a:schemeClr val="bg1"/>
                </a:solidFill>
                <a:effectLst>
                  <a:outerShdw blurRad="38100" dist="38100" dir="2700000" algn="tl">
                    <a:srgbClr val="000000">
                      <a:alpha val="43137"/>
                    </a:srgbClr>
                  </a:outerShdw>
                </a:effectLst>
              </a:rPr>
              <a:t>Smoothly </a:t>
            </a:r>
            <a:r>
              <a:rPr lang="en-US" sz="9400" b="1" dirty="0" smtClean="0">
                <a:solidFill>
                  <a:schemeClr val="bg1"/>
                </a:solidFill>
                <a:effectLst>
                  <a:outerShdw blurRad="38100" dist="38100" dir="2700000" algn="tl">
                    <a:srgbClr val="000000">
                      <a:alpha val="43137"/>
                    </a:srgbClr>
                  </a:outerShdw>
                </a:effectLst>
              </a:rPr>
              <a:t>transfer your weight by </a:t>
            </a:r>
            <a:r>
              <a:rPr lang="en-US" sz="9400" b="1" dirty="0" smtClean="0">
                <a:solidFill>
                  <a:schemeClr val="bg1"/>
                </a:solidFill>
                <a:effectLst>
                  <a:outerShdw blurRad="38100" dist="38100" dir="2700000" algn="tl">
                    <a:srgbClr val="000000">
                      <a:alpha val="43137"/>
                    </a:srgbClr>
                  </a:outerShdw>
                </a:effectLst>
              </a:rPr>
              <a:t>rocking: </a:t>
            </a:r>
          </a:p>
          <a:p>
            <a:pPr algn="ctr"/>
            <a:r>
              <a:rPr lang="en-US" sz="9400" b="1" dirty="0" smtClean="0">
                <a:solidFill>
                  <a:schemeClr val="bg1"/>
                </a:solidFill>
                <a:effectLst>
                  <a:outerShdw blurRad="38100" dist="38100" dir="2700000" algn="tl">
                    <a:srgbClr val="000000">
                      <a:alpha val="43137"/>
                    </a:srgbClr>
                  </a:outerShdw>
                </a:effectLst>
              </a:rPr>
              <a:t>from </a:t>
            </a:r>
            <a:r>
              <a:rPr lang="en-US" sz="9400" b="1" dirty="0" smtClean="0">
                <a:solidFill>
                  <a:schemeClr val="bg1"/>
                </a:solidFill>
                <a:effectLst>
                  <a:outerShdw blurRad="38100" dist="38100" dir="2700000" algn="tl">
                    <a:srgbClr val="000000">
                      <a:alpha val="43137"/>
                    </a:srgbClr>
                  </a:outerShdw>
                </a:effectLst>
              </a:rPr>
              <a:t>your two feet, </a:t>
            </a:r>
            <a:endParaRPr lang="en-US" sz="9400" b="1" dirty="0" smtClean="0">
              <a:solidFill>
                <a:schemeClr val="bg1"/>
              </a:solidFill>
              <a:effectLst>
                <a:outerShdw blurRad="38100" dist="38100" dir="2700000" algn="tl">
                  <a:srgbClr val="000000">
                    <a:alpha val="43137"/>
                  </a:srgbClr>
                </a:outerShdw>
              </a:effectLst>
            </a:endParaRPr>
          </a:p>
          <a:p>
            <a:pPr algn="ctr"/>
            <a:r>
              <a:rPr lang="en-US" sz="9400" b="1" dirty="0" smtClean="0">
                <a:solidFill>
                  <a:schemeClr val="bg1"/>
                </a:solidFill>
                <a:effectLst>
                  <a:outerShdw blurRad="38100" dist="38100" dir="2700000" algn="tl">
                    <a:srgbClr val="000000">
                      <a:alpha val="43137"/>
                    </a:srgbClr>
                  </a:outerShdw>
                </a:effectLst>
              </a:rPr>
              <a:t>to </a:t>
            </a:r>
            <a:r>
              <a:rPr lang="en-US" sz="9400" b="1" dirty="0" smtClean="0">
                <a:solidFill>
                  <a:schemeClr val="bg1"/>
                </a:solidFill>
                <a:effectLst>
                  <a:outerShdw blurRad="38100" dist="38100" dir="2700000" algn="tl">
                    <a:srgbClr val="000000">
                      <a:alpha val="43137"/>
                    </a:srgbClr>
                  </a:outerShdw>
                </a:effectLst>
              </a:rPr>
              <a:t>gluteus, </a:t>
            </a:r>
            <a:endParaRPr lang="en-US" sz="9400" b="1" dirty="0" smtClean="0">
              <a:solidFill>
                <a:schemeClr val="bg1"/>
              </a:solidFill>
              <a:effectLst>
                <a:outerShdw blurRad="38100" dist="38100" dir="2700000" algn="tl">
                  <a:srgbClr val="000000">
                    <a:alpha val="43137"/>
                  </a:srgbClr>
                </a:outerShdw>
              </a:effectLst>
            </a:endParaRPr>
          </a:p>
          <a:p>
            <a:pPr algn="ctr"/>
            <a:r>
              <a:rPr lang="en-US" sz="9400" b="1" dirty="0" smtClean="0">
                <a:solidFill>
                  <a:schemeClr val="bg1"/>
                </a:solidFill>
                <a:effectLst>
                  <a:outerShdw blurRad="38100" dist="38100" dir="2700000" algn="tl">
                    <a:srgbClr val="000000">
                      <a:alpha val="43137"/>
                    </a:srgbClr>
                  </a:outerShdw>
                </a:effectLst>
              </a:rPr>
              <a:t>to </a:t>
            </a:r>
            <a:r>
              <a:rPr lang="en-US" sz="9400" b="1" dirty="0" smtClean="0">
                <a:solidFill>
                  <a:schemeClr val="bg1"/>
                </a:solidFill>
                <a:effectLst>
                  <a:outerShdw blurRad="38100" dist="38100" dir="2700000" algn="tl">
                    <a:srgbClr val="000000">
                      <a:alpha val="43137"/>
                    </a:srgbClr>
                  </a:outerShdw>
                </a:effectLst>
              </a:rPr>
              <a:t>back </a:t>
            </a:r>
            <a:endParaRPr lang="en-US" sz="9400" b="1" dirty="0" smtClean="0">
              <a:solidFill>
                <a:schemeClr val="bg1"/>
              </a:solidFill>
              <a:effectLst>
                <a:outerShdw blurRad="38100" dist="38100" dir="2700000" algn="tl">
                  <a:srgbClr val="000000">
                    <a:alpha val="43137"/>
                  </a:srgbClr>
                </a:outerShdw>
              </a:effectLst>
            </a:endParaRPr>
          </a:p>
          <a:p>
            <a:pPr algn="ctr"/>
            <a:r>
              <a:rPr lang="en-US" sz="9400" b="1" dirty="0" smtClean="0">
                <a:solidFill>
                  <a:schemeClr val="bg1"/>
                </a:solidFill>
                <a:effectLst>
                  <a:outerShdw blurRad="38100" dist="38100" dir="2700000" algn="tl">
                    <a:srgbClr val="000000">
                      <a:alpha val="43137"/>
                    </a:srgbClr>
                  </a:outerShdw>
                </a:effectLst>
              </a:rPr>
              <a:t>to </a:t>
            </a:r>
            <a:r>
              <a:rPr lang="en-US" sz="9400" b="1" dirty="0" smtClean="0">
                <a:solidFill>
                  <a:schemeClr val="bg1"/>
                </a:solidFill>
                <a:effectLst>
                  <a:outerShdw blurRad="38100" dist="38100" dir="2700000" algn="tl">
                    <a:srgbClr val="000000">
                      <a:alpha val="43137"/>
                    </a:srgbClr>
                  </a:outerShdw>
                </a:effectLst>
              </a:rPr>
              <a:t>shoulders </a:t>
            </a:r>
            <a:endParaRPr lang="en-US" sz="9400" b="1" dirty="0" smtClean="0">
              <a:solidFill>
                <a:schemeClr val="bg1"/>
              </a:solidFill>
              <a:effectLst>
                <a:outerShdw blurRad="38100" dist="38100" dir="2700000" algn="tl">
                  <a:srgbClr val="000000">
                    <a:alpha val="43137"/>
                  </a:srgbClr>
                </a:outerShdw>
              </a:effectLst>
            </a:endParaRPr>
          </a:p>
          <a:p>
            <a:pPr marL="0" indent="0" algn="ctr">
              <a:buNone/>
            </a:pPr>
            <a:r>
              <a:rPr lang="en-US" sz="9400" b="1" dirty="0" smtClean="0">
                <a:solidFill>
                  <a:schemeClr val="bg1"/>
                </a:solidFill>
                <a:effectLst>
                  <a:outerShdw blurRad="38100" dist="38100" dir="2700000" algn="tl">
                    <a:srgbClr val="000000">
                      <a:alpha val="43137"/>
                    </a:srgbClr>
                  </a:outerShdw>
                </a:effectLst>
              </a:rPr>
              <a:t>then reverse:</a:t>
            </a:r>
          </a:p>
          <a:p>
            <a:pPr algn="ctr"/>
            <a:r>
              <a:rPr lang="en-US" sz="9400" b="1" dirty="0" smtClean="0">
                <a:solidFill>
                  <a:schemeClr val="bg1"/>
                </a:solidFill>
                <a:effectLst>
                  <a:outerShdw blurRad="38100" dist="38100" dir="2700000" algn="tl">
                    <a:srgbClr val="000000">
                      <a:alpha val="43137"/>
                    </a:srgbClr>
                  </a:outerShdw>
                </a:effectLst>
              </a:rPr>
              <a:t>back</a:t>
            </a:r>
            <a:r>
              <a:rPr lang="en-US" sz="9400" b="1" dirty="0" smtClean="0">
                <a:solidFill>
                  <a:schemeClr val="bg1"/>
                </a:solidFill>
                <a:effectLst>
                  <a:outerShdw blurRad="38100" dist="38100" dir="2700000" algn="tl">
                    <a:srgbClr val="000000">
                      <a:alpha val="43137"/>
                    </a:srgbClr>
                  </a:outerShdw>
                </a:effectLst>
              </a:rPr>
              <a:t>, gluteus </a:t>
            </a:r>
            <a:r>
              <a:rPr lang="en-US" sz="9400" b="1" dirty="0" smtClean="0">
                <a:solidFill>
                  <a:schemeClr val="bg1"/>
                </a:solidFill>
                <a:effectLst>
                  <a:outerShdw blurRad="38100" dist="38100" dir="2700000" algn="tl">
                    <a:srgbClr val="000000">
                      <a:alpha val="43137"/>
                    </a:srgbClr>
                  </a:outerShdw>
                </a:effectLst>
              </a:rPr>
              <a:t>then </a:t>
            </a:r>
            <a:r>
              <a:rPr lang="en-US" sz="9400" b="1" dirty="0" smtClean="0">
                <a:solidFill>
                  <a:schemeClr val="bg1"/>
                </a:solidFill>
                <a:effectLst>
                  <a:outerShdw blurRad="38100" dist="38100" dir="2700000" algn="tl">
                    <a:srgbClr val="000000">
                      <a:alpha val="43137"/>
                    </a:srgbClr>
                  </a:outerShdw>
                </a:effectLst>
              </a:rPr>
              <a:t>feet.</a:t>
            </a:r>
          </a:p>
          <a:p>
            <a:endParaRPr lang="en-US" sz="9400" dirty="0"/>
          </a:p>
        </p:txBody>
      </p:sp>
      <p:sp>
        <p:nvSpPr>
          <p:cNvPr id="3" name="TextBox 2"/>
          <p:cNvSpPr txBox="1"/>
          <p:nvPr/>
        </p:nvSpPr>
        <p:spPr>
          <a:xfrm>
            <a:off x="304800" y="304800"/>
            <a:ext cx="8724824" cy="1200329"/>
          </a:xfrm>
          <a:prstGeom prst="rect">
            <a:avLst/>
          </a:prstGeom>
          <a:noFill/>
        </p:spPr>
        <p:txBody>
          <a:bodyPr wrap="none" rtlCol="0">
            <a:spAutoFit/>
          </a:bodyPr>
          <a:lstStyle/>
          <a:p>
            <a:r>
              <a:rPr lang="en-US" sz="7200" b="1" dirty="0" smtClean="0">
                <a:solidFill>
                  <a:schemeClr val="bg1"/>
                </a:solidFill>
                <a:effectLst>
                  <a:outerShdw blurRad="38100" dist="38100" dir="2700000" algn="tl">
                    <a:srgbClr val="000000">
                      <a:alpha val="43137"/>
                    </a:srgbClr>
                  </a:outerShdw>
                </a:effectLst>
              </a:rPr>
              <a:t>Rocking - Back Surface</a:t>
            </a:r>
            <a:endParaRPr lang="en-US" sz="7200" b="1" dirty="0">
              <a:solidFill>
                <a:schemeClr val="bg1"/>
              </a:solidFill>
              <a:effectLst>
                <a:outerShdw blurRad="38100" dist="38100" dir="2700000" algn="tl">
                  <a:srgbClr val="000000">
                    <a:alpha val="43137"/>
                  </a:srgbClr>
                </a:outerShdw>
              </a:effectLs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1230806324"/>
              </p:ext>
            </p:extLst>
          </p:nvPr>
        </p:nvGraphicFramePr>
        <p:xfrm>
          <a:off x="1524000" y="-914400"/>
          <a:ext cx="6096000" cy="7888940"/>
        </p:xfrm>
        <a:graphic>
          <a:graphicData uri="http://schemas.openxmlformats.org/presentationml/2006/ole">
            <mc:AlternateContent xmlns:mc="http://schemas.openxmlformats.org/markup-compatibility/2006">
              <mc:Choice xmlns:v="urn:schemas-microsoft-com:vml" Requires="v">
                <p:oleObj spid="_x0000_s1029" name="Acrobat Document" r:id="rId3" imgW="2914650" imgH="3771900" progId="Acrobat.Document.DC">
                  <p:embed/>
                </p:oleObj>
              </mc:Choice>
              <mc:Fallback>
                <p:oleObj name="Acrobat Document" r:id="rId3" imgW="2914650" imgH="3771900" progId="Acrobat.Document.DC">
                  <p:embed/>
                  <p:pic>
                    <p:nvPicPr>
                      <p:cNvPr id="0" name=""/>
                      <p:cNvPicPr/>
                      <p:nvPr/>
                    </p:nvPicPr>
                    <p:blipFill>
                      <a:blip r:embed="rId4"/>
                      <a:stretch>
                        <a:fillRect/>
                      </a:stretch>
                    </p:blipFill>
                    <p:spPr>
                      <a:xfrm>
                        <a:off x="1524000" y="-914400"/>
                        <a:ext cx="6096000" cy="7888940"/>
                      </a:xfrm>
                      <a:prstGeom prst="rect">
                        <a:avLst/>
                      </a:prstGeom>
                    </p:spPr>
                  </p:pic>
                </p:oleObj>
              </mc:Fallback>
            </mc:AlternateContent>
          </a:graphicData>
        </a:graphic>
      </p:graphicFrame>
    </p:spTree>
    <p:extLst>
      <p:ext uri="{BB962C8B-B14F-4D97-AF65-F5344CB8AC3E}">
        <p14:creationId xmlns:p14="http://schemas.microsoft.com/office/powerpoint/2010/main" val="1264118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p:nvPr>
        </p:nvSpPr>
        <p:spPr>
          <a:prstGeom prst="rect">
            <a:avLst/>
          </a:prstGeom>
          <a:noFill/>
        </p:spPr>
        <p:txBody>
          <a:bodyPr wrap="none" rtlCol="0">
            <a:spAutoFit/>
          </a:bodyPr>
          <a:lstStyle/>
          <a:p>
            <a:r>
              <a:rPr lang="en-US" sz="7200" b="1" dirty="0" smtClean="0">
                <a:solidFill>
                  <a:schemeClr val="bg1"/>
                </a:solidFill>
                <a:effectLst>
                  <a:outerShdw blurRad="38100" dist="38100" dir="2700000" algn="tl">
                    <a:srgbClr val="000000">
                      <a:alpha val="43137"/>
                    </a:srgbClr>
                  </a:outerShdw>
                </a:effectLst>
              </a:rPr>
              <a:t>Rocking - Back Surface</a:t>
            </a:r>
            <a:endParaRPr lang="en-US" sz="7200" b="1" dirty="0">
              <a:solidFill>
                <a:schemeClr val="bg1"/>
              </a:solidFill>
              <a:effectLst>
                <a:outerShdw blurRad="38100" dist="38100" dir="2700000" algn="tl">
                  <a:srgbClr val="000000">
                    <a:alpha val="43137"/>
                  </a:srgbClr>
                </a:outerShdw>
              </a:effectLst>
            </a:endParaRPr>
          </a:p>
        </p:txBody>
      </p:sp>
      <p:pic>
        <p:nvPicPr>
          <p:cNvPr id="7" name="Backward Rock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2000" y="1904999"/>
            <a:ext cx="7620000" cy="4286251"/>
          </a:xfrm>
          <a:prstGeom prst="rect">
            <a:avLst/>
          </a:prstGeom>
        </p:spPr>
      </p:pic>
    </p:spTree>
    <p:extLst>
      <p:ext uri="{BB962C8B-B14F-4D97-AF65-F5344CB8AC3E}">
        <p14:creationId xmlns:p14="http://schemas.microsoft.com/office/powerpoint/2010/main" val="1562681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mute="1">
                <p:cTn id="7" repeatCount="indefinite" fill="hold" display="0">
                  <p:stCondLst>
                    <p:cond delay="indefinite"/>
                  </p:stCondLst>
                </p:cTn>
                <p:tgtEl>
                  <p:spTgt spid="7"/>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533400" y="1447800"/>
            <a:ext cx="8229600" cy="4906963"/>
          </a:xfrm>
          <a:prstGeom prst="rect">
            <a:avLst/>
          </a:prstGeom>
        </p:spPr>
        <p:txBody>
          <a:bodyPr vert="horz" lIns="91440" tIns="45720" rIns="91440" bIns="45720" rtlCol="0">
            <a:normAutofit lnSpcReduction="1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54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Take your weight</a:t>
            </a:r>
            <a:r>
              <a:rPr kumimoji="0" lang="en-US" sz="5400" b="1" i="0" u="none" strike="noStrike" kern="1200" cap="none" spc="0" normalizeH="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 on your stomach</a:t>
            </a:r>
            <a:r>
              <a:rPr kumimoji="0" lang="en-US" sz="54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5400" b="1" dirty="0" smtClean="0">
                <a:solidFill>
                  <a:schemeClr val="bg1"/>
                </a:solidFill>
                <a:effectLst>
                  <a:outerShdw blurRad="38100" dist="38100" dir="2700000" algn="tl">
                    <a:srgbClr val="000000">
                      <a:alpha val="43137"/>
                    </a:srgbClr>
                  </a:outerShdw>
                </a:effectLst>
              </a:rPr>
              <a:t>Smoothly transfer your weight between your chest, stomach and quadriceps. </a:t>
            </a:r>
            <a:endParaRPr kumimoji="0" lang="en-US" sz="54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Box 2"/>
          <p:cNvSpPr txBox="1"/>
          <p:nvPr/>
        </p:nvSpPr>
        <p:spPr>
          <a:xfrm>
            <a:off x="99960" y="304800"/>
            <a:ext cx="8967840" cy="1200329"/>
          </a:xfrm>
          <a:prstGeom prst="rect">
            <a:avLst/>
          </a:prstGeom>
          <a:noFill/>
        </p:spPr>
        <p:txBody>
          <a:bodyPr wrap="none" rtlCol="0">
            <a:spAutoFit/>
          </a:bodyPr>
          <a:lstStyle/>
          <a:p>
            <a:r>
              <a:rPr lang="en-US" sz="7200" b="1" dirty="0" smtClean="0">
                <a:solidFill>
                  <a:schemeClr val="bg1"/>
                </a:solidFill>
                <a:effectLst>
                  <a:outerShdw blurRad="38100" dist="38100" dir="2700000" algn="tl">
                    <a:srgbClr val="000000">
                      <a:alpha val="43137"/>
                    </a:srgbClr>
                  </a:outerShdw>
                </a:effectLst>
              </a:rPr>
              <a:t>Rocking - Front Surface</a:t>
            </a:r>
            <a:endParaRPr lang="en-US" sz="7200" b="1" dirty="0">
              <a:solidFill>
                <a:schemeClr val="bg1"/>
              </a:solidFill>
              <a:effectLst>
                <a:outerShdw blurRad="38100" dist="38100" dir="2700000" algn="tl">
                  <a:srgbClr val="000000">
                    <a:alpha val="43137"/>
                  </a:srgbClr>
                </a:outerShdw>
              </a:effectLs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4264030557"/>
              </p:ext>
            </p:extLst>
          </p:nvPr>
        </p:nvGraphicFramePr>
        <p:xfrm>
          <a:off x="1600200" y="-685800"/>
          <a:ext cx="5979968" cy="7738782"/>
        </p:xfrm>
        <a:graphic>
          <a:graphicData uri="http://schemas.openxmlformats.org/presentationml/2006/ole">
            <mc:AlternateContent xmlns:mc="http://schemas.openxmlformats.org/markup-compatibility/2006">
              <mc:Choice xmlns:v="urn:schemas-microsoft-com:vml" Requires="v">
                <p:oleObj spid="_x0000_s2053" name="Acrobat Document" r:id="rId3" imgW="2914650" imgH="3771900" progId="Acrobat.Document.DC">
                  <p:embed/>
                </p:oleObj>
              </mc:Choice>
              <mc:Fallback>
                <p:oleObj name="Acrobat Document" r:id="rId3" imgW="2914650" imgH="3771900" progId="Acrobat.Document.DC">
                  <p:embed/>
                  <p:pic>
                    <p:nvPicPr>
                      <p:cNvPr id="0" name=""/>
                      <p:cNvPicPr/>
                      <p:nvPr/>
                    </p:nvPicPr>
                    <p:blipFill>
                      <a:blip r:embed="rId4"/>
                      <a:stretch>
                        <a:fillRect/>
                      </a:stretch>
                    </p:blipFill>
                    <p:spPr>
                      <a:xfrm>
                        <a:off x="1600200" y="-685800"/>
                        <a:ext cx="5979968" cy="7738782"/>
                      </a:xfrm>
                      <a:prstGeom prst="rect">
                        <a:avLst/>
                      </a:prstGeom>
                    </p:spPr>
                  </p:pic>
                </p:oleObj>
              </mc:Fallback>
            </mc:AlternateContent>
          </a:graphicData>
        </a:graphic>
      </p:graphicFrame>
    </p:spTree>
    <p:extLst>
      <p:ext uri="{BB962C8B-B14F-4D97-AF65-F5344CB8AC3E}">
        <p14:creationId xmlns:p14="http://schemas.microsoft.com/office/powerpoint/2010/main" val="29311464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perman Rock _ Gymnastics WOD-b00026bi_WMV V9">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579438" y="1600200"/>
            <a:ext cx="7986712" cy="4525963"/>
          </a:xfrm>
        </p:spPr>
      </p:pic>
      <p:sp>
        <p:nvSpPr>
          <p:cNvPr id="5" name="Title 4"/>
          <p:cNvSpPr txBox="1">
            <a:spLocks noGrp="1"/>
          </p:cNvSpPr>
          <p:nvPr>
            <p:ph type="title"/>
          </p:nvPr>
        </p:nvSpPr>
        <p:spPr>
          <a:prstGeom prst="rect">
            <a:avLst/>
          </a:prstGeom>
          <a:noFill/>
        </p:spPr>
        <p:txBody>
          <a:bodyPr wrap="none" rtlCol="0">
            <a:spAutoFit/>
          </a:bodyPr>
          <a:lstStyle/>
          <a:p>
            <a:r>
              <a:rPr lang="en-US" sz="7200" b="1" dirty="0" smtClean="0">
                <a:solidFill>
                  <a:schemeClr val="bg1"/>
                </a:solidFill>
                <a:effectLst>
                  <a:outerShdw blurRad="38100" dist="38100" dir="2700000" algn="tl">
                    <a:srgbClr val="000000">
                      <a:alpha val="43137"/>
                    </a:srgbClr>
                  </a:outerShdw>
                </a:effectLst>
              </a:rPr>
              <a:t>Rocking - Front Surface</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7342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533400" y="609600"/>
            <a:ext cx="8229600" cy="57451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54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60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Box 2"/>
          <p:cNvSpPr txBox="1"/>
          <p:nvPr/>
        </p:nvSpPr>
        <p:spPr>
          <a:xfrm>
            <a:off x="304800" y="304800"/>
            <a:ext cx="8545288" cy="1200329"/>
          </a:xfrm>
          <a:prstGeom prst="rect">
            <a:avLst/>
          </a:prstGeom>
          <a:noFill/>
        </p:spPr>
        <p:txBody>
          <a:bodyPr wrap="none" rtlCol="0">
            <a:spAutoFit/>
          </a:bodyPr>
          <a:lstStyle/>
          <a:p>
            <a:r>
              <a:rPr lang="en-US" sz="7200" b="1" dirty="0" smtClean="0">
                <a:solidFill>
                  <a:schemeClr val="bg1"/>
                </a:solidFill>
                <a:effectLst>
                  <a:outerShdw blurRad="38100" dist="38100" dir="2700000" algn="tl">
                    <a:srgbClr val="000000">
                      <a:alpha val="43137"/>
                    </a:srgbClr>
                  </a:outerShdw>
                </a:effectLst>
              </a:rPr>
              <a:t>Rocking - Side Surface</a:t>
            </a:r>
            <a:endParaRPr lang="en-US" sz="7200" b="1" dirty="0">
              <a:solidFill>
                <a:schemeClr val="bg1"/>
              </a:solidFill>
              <a:effectLst>
                <a:outerShdw blurRad="38100" dist="38100" dir="2700000" algn="tl">
                  <a:srgbClr val="000000">
                    <a:alpha val="43137"/>
                  </a:srgbClr>
                </a:outerShdw>
              </a:effectLst>
            </a:endParaRPr>
          </a:p>
        </p:txBody>
      </p:sp>
      <p:sp>
        <p:nvSpPr>
          <p:cNvPr id="5" name="Rectangle 4"/>
          <p:cNvSpPr/>
          <p:nvPr/>
        </p:nvSpPr>
        <p:spPr>
          <a:xfrm>
            <a:off x="228600" y="1981200"/>
            <a:ext cx="8686800" cy="3582519"/>
          </a:xfrm>
          <a:prstGeom prst="rect">
            <a:avLst/>
          </a:prstGeom>
        </p:spPr>
        <p:txBody>
          <a:bodyPr wrap="square">
            <a:spAutoFit/>
          </a:bodyPr>
          <a:lstStyle/>
          <a:p>
            <a:pPr marL="342900" lvl="0" indent="-342900" algn="ctr">
              <a:spcBef>
                <a:spcPct val="20000"/>
              </a:spcBef>
              <a:defRPr/>
            </a:pPr>
            <a:r>
              <a:rPr lang="en-US" sz="5400" b="1" dirty="0" smtClean="0">
                <a:solidFill>
                  <a:schemeClr val="bg1"/>
                </a:solidFill>
                <a:effectLst>
                  <a:outerShdw blurRad="38100" dist="38100" dir="2700000" algn="tl">
                    <a:srgbClr val="000000">
                      <a:alpha val="43137"/>
                    </a:srgbClr>
                  </a:outerShdw>
                </a:effectLst>
              </a:rPr>
              <a:t>Take your weight on your hip.  </a:t>
            </a:r>
          </a:p>
          <a:p>
            <a:pPr marL="342900" lvl="0" indent="-342900" algn="ctr">
              <a:spcBef>
                <a:spcPct val="20000"/>
              </a:spcBef>
              <a:defRPr/>
            </a:pPr>
            <a:r>
              <a:rPr lang="en-US" sz="5400" b="1" dirty="0" smtClean="0">
                <a:solidFill>
                  <a:schemeClr val="bg1"/>
                </a:solidFill>
                <a:effectLst>
                  <a:outerShdw blurRad="38100" dist="38100" dir="2700000" algn="tl">
                    <a:srgbClr val="000000">
                      <a:alpha val="43137"/>
                    </a:srgbClr>
                  </a:outerShdw>
                </a:effectLst>
              </a:rPr>
              <a:t>Smoothly transfer your weight between your hip, leg and waist.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811840840"/>
              </p:ext>
            </p:extLst>
          </p:nvPr>
        </p:nvGraphicFramePr>
        <p:xfrm>
          <a:off x="1371600" y="-838200"/>
          <a:ext cx="6248400" cy="8086165"/>
        </p:xfrm>
        <a:graphic>
          <a:graphicData uri="http://schemas.openxmlformats.org/presentationml/2006/ole">
            <mc:AlternateContent xmlns:mc="http://schemas.openxmlformats.org/markup-compatibility/2006">
              <mc:Choice xmlns:v="urn:schemas-microsoft-com:vml" Requires="v">
                <p:oleObj spid="_x0000_s3077" name="Acrobat Document" r:id="rId3" imgW="2914650" imgH="3771900" progId="Acrobat.Document.DC">
                  <p:embed/>
                </p:oleObj>
              </mc:Choice>
              <mc:Fallback>
                <p:oleObj name="Acrobat Document" r:id="rId3" imgW="2914650" imgH="3771900" progId="Acrobat.Document.DC">
                  <p:embed/>
                  <p:pic>
                    <p:nvPicPr>
                      <p:cNvPr id="0" name=""/>
                      <p:cNvPicPr/>
                      <p:nvPr/>
                    </p:nvPicPr>
                    <p:blipFill>
                      <a:blip r:embed="rId4"/>
                      <a:stretch>
                        <a:fillRect/>
                      </a:stretch>
                    </p:blipFill>
                    <p:spPr>
                      <a:xfrm>
                        <a:off x="1371600" y="-838200"/>
                        <a:ext cx="6248400" cy="8086165"/>
                      </a:xfrm>
                      <a:prstGeom prst="rect">
                        <a:avLst/>
                      </a:prstGeom>
                    </p:spPr>
                  </p:pic>
                </p:oleObj>
              </mc:Fallback>
            </mc:AlternateContent>
          </a:graphicData>
        </a:graphic>
      </p:graphicFrame>
    </p:spTree>
    <p:extLst>
      <p:ext uri="{BB962C8B-B14F-4D97-AF65-F5344CB8AC3E}">
        <p14:creationId xmlns:p14="http://schemas.microsoft.com/office/powerpoint/2010/main" val="33519897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smtClean="0">
                <a:solidFill>
                  <a:schemeClr val="bg1"/>
                </a:solidFill>
                <a:effectLst>
                  <a:outerShdw blurRad="38100" dist="38100" dir="2700000" algn="tl">
                    <a:srgbClr val="000000">
                      <a:alpha val="43137"/>
                    </a:srgbClr>
                  </a:outerShdw>
                </a:effectLst>
              </a:rPr>
              <a:t>Rocking Sequence</a:t>
            </a:r>
            <a:endParaRPr lang="en-US" sz="7200"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057400"/>
            <a:ext cx="8229600" cy="4068763"/>
          </a:xfrm>
        </p:spPr>
        <p:txBody>
          <a:bodyPr>
            <a:normAutofit/>
          </a:bodyPr>
          <a:lstStyle/>
          <a:p>
            <a:pPr algn="ctr"/>
            <a:r>
              <a:rPr lang="en-US" sz="4400" b="1" dirty="0" smtClean="0">
                <a:solidFill>
                  <a:schemeClr val="bg1"/>
                </a:solidFill>
                <a:effectLst>
                  <a:outerShdw blurRad="38100" dist="38100" dir="2700000" algn="tl">
                    <a:srgbClr val="000000">
                      <a:alpha val="43137"/>
                    </a:srgbClr>
                  </a:outerShdw>
                </a:effectLst>
              </a:rPr>
              <a:t>Rock along your back surface.</a:t>
            </a:r>
          </a:p>
          <a:p>
            <a:pPr algn="ctr"/>
            <a:r>
              <a:rPr lang="en-US" sz="4400" b="1" dirty="0" smtClean="0">
                <a:solidFill>
                  <a:schemeClr val="bg1"/>
                </a:solidFill>
                <a:effectLst>
                  <a:outerShdw blurRad="38100" dist="38100" dir="2700000" algn="tl">
                    <a:srgbClr val="000000">
                      <a:alpha val="43137"/>
                    </a:srgbClr>
                  </a:outerShdw>
                </a:effectLst>
              </a:rPr>
              <a:t>Smoothly change surfaces to rock along your side surface</a:t>
            </a:r>
          </a:p>
          <a:p>
            <a:pPr algn="ctr"/>
            <a:r>
              <a:rPr lang="en-US" sz="4400" b="1" dirty="0" smtClean="0">
                <a:solidFill>
                  <a:schemeClr val="bg1"/>
                </a:solidFill>
                <a:effectLst>
                  <a:outerShdw blurRad="38100" dist="38100" dir="2700000" algn="tl">
                    <a:srgbClr val="000000">
                      <a:alpha val="43137"/>
                    </a:srgbClr>
                  </a:outerShdw>
                </a:effectLst>
              </a:rPr>
              <a:t>Smoothly change surfaces to rock on your back surface</a:t>
            </a:r>
            <a:endParaRPr lang="en-US" sz="44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smtClean="0">
                <a:solidFill>
                  <a:schemeClr val="bg1"/>
                </a:solidFill>
                <a:effectLst>
                  <a:outerShdw blurRad="38100" dist="38100" dir="2700000" algn="tl">
                    <a:srgbClr val="000000">
                      <a:alpha val="43137"/>
                    </a:srgbClr>
                  </a:outerShdw>
                </a:effectLst>
              </a:rPr>
              <a:t>Rocking Sequence</a:t>
            </a:r>
            <a:endParaRPr lang="en-US" sz="7200"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981200"/>
            <a:ext cx="8229600" cy="4068763"/>
          </a:xfrm>
        </p:spPr>
        <p:txBody>
          <a:bodyPr>
            <a:normAutofit/>
          </a:bodyPr>
          <a:lstStyle/>
          <a:p>
            <a:pPr algn="ctr"/>
            <a:r>
              <a:rPr lang="en-US" sz="4400" b="1" dirty="0" smtClean="0">
                <a:solidFill>
                  <a:schemeClr val="bg1"/>
                </a:solidFill>
                <a:effectLst>
                  <a:outerShdw blurRad="38100" dist="38100" dir="2700000" algn="tl">
                    <a:srgbClr val="000000">
                      <a:alpha val="43137"/>
                    </a:srgbClr>
                  </a:outerShdw>
                </a:effectLst>
              </a:rPr>
              <a:t>Rock along your front surface.</a:t>
            </a:r>
          </a:p>
          <a:p>
            <a:pPr algn="ctr"/>
            <a:r>
              <a:rPr lang="en-US" sz="4400" b="1" dirty="0" smtClean="0">
                <a:solidFill>
                  <a:schemeClr val="bg1"/>
                </a:solidFill>
                <a:effectLst>
                  <a:outerShdw blurRad="38100" dist="38100" dir="2700000" algn="tl">
                    <a:srgbClr val="000000">
                      <a:alpha val="43137"/>
                    </a:srgbClr>
                  </a:outerShdw>
                </a:effectLst>
              </a:rPr>
              <a:t>Smoothly change surfaces to rock along your side surface</a:t>
            </a:r>
          </a:p>
          <a:p>
            <a:pPr algn="ctr"/>
            <a:r>
              <a:rPr lang="en-US" sz="4400" b="1" dirty="0" smtClean="0">
                <a:solidFill>
                  <a:schemeClr val="bg1"/>
                </a:solidFill>
                <a:effectLst>
                  <a:outerShdw blurRad="38100" dist="38100" dir="2700000" algn="tl">
                    <a:srgbClr val="000000">
                      <a:alpha val="43137"/>
                    </a:srgbClr>
                  </a:outerShdw>
                </a:effectLst>
              </a:rPr>
              <a:t>Smoothly change surfaces to rock on your front surface</a:t>
            </a:r>
            <a:endParaRPr lang="en-US" sz="44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smtClean="0">
                <a:solidFill>
                  <a:schemeClr val="bg1"/>
                </a:solidFill>
                <a:effectLst>
                  <a:outerShdw blurRad="38100" dist="38100" dir="2700000" algn="tl">
                    <a:srgbClr val="000000">
                      <a:alpha val="43137"/>
                    </a:srgbClr>
                  </a:outerShdw>
                </a:effectLst>
              </a:rPr>
              <a:t>Rocking Sequence</a:t>
            </a:r>
            <a:endParaRPr lang="en-US" sz="7200"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057400"/>
            <a:ext cx="8229600" cy="4068763"/>
          </a:xfrm>
        </p:spPr>
        <p:txBody>
          <a:bodyPr>
            <a:normAutofit/>
          </a:bodyPr>
          <a:lstStyle/>
          <a:p>
            <a:pPr algn="ctr"/>
            <a:r>
              <a:rPr lang="en-US" sz="4400" b="1" dirty="0" smtClean="0">
                <a:solidFill>
                  <a:schemeClr val="bg1"/>
                </a:solidFill>
                <a:effectLst>
                  <a:outerShdw blurRad="38100" dist="38100" dir="2700000" algn="tl">
                    <a:srgbClr val="000000">
                      <a:alpha val="43137"/>
                    </a:srgbClr>
                  </a:outerShdw>
                </a:effectLst>
              </a:rPr>
              <a:t>Rock along your back surface.</a:t>
            </a:r>
          </a:p>
          <a:p>
            <a:pPr algn="ctr"/>
            <a:r>
              <a:rPr lang="en-US" sz="4400" b="1" dirty="0" smtClean="0">
                <a:solidFill>
                  <a:schemeClr val="bg1"/>
                </a:solidFill>
                <a:effectLst>
                  <a:outerShdw blurRad="38100" dist="38100" dir="2700000" algn="tl">
                    <a:srgbClr val="000000">
                      <a:alpha val="43137"/>
                    </a:srgbClr>
                  </a:outerShdw>
                </a:effectLst>
              </a:rPr>
              <a:t>Smoothly change surfaces to rock along your side surface</a:t>
            </a:r>
          </a:p>
          <a:p>
            <a:pPr algn="ctr"/>
            <a:r>
              <a:rPr lang="en-US" sz="4400" b="1" dirty="0" smtClean="0">
                <a:solidFill>
                  <a:schemeClr val="bg1"/>
                </a:solidFill>
                <a:effectLst>
                  <a:outerShdw blurRad="38100" dist="38100" dir="2700000" algn="tl">
                    <a:srgbClr val="000000">
                      <a:alpha val="43137"/>
                    </a:srgbClr>
                  </a:outerShdw>
                </a:effectLst>
              </a:rPr>
              <a:t>Smoothly change surfaces to rock on your front surface</a:t>
            </a:r>
            <a:endParaRPr lang="en-US" sz="44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8800" b="1" dirty="0" smtClean="0">
                <a:solidFill>
                  <a:schemeClr val="bg1"/>
                </a:solidFill>
                <a:effectLst>
                  <a:outerShdw blurRad="38100" dist="38100" dir="2700000" algn="tl">
                    <a:srgbClr val="000000">
                      <a:alpha val="43137"/>
                    </a:srgbClr>
                  </a:outerShdw>
                </a:effectLst>
              </a:rPr>
              <a:t>Rocking</a:t>
            </a:r>
            <a:endParaRPr lang="en-US" sz="8800" dirty="0">
              <a:solidFill>
                <a:schemeClr val="bg1"/>
              </a:solidFill>
            </a:endParaRPr>
          </a:p>
        </p:txBody>
      </p:sp>
      <p:sp>
        <p:nvSpPr>
          <p:cNvPr id="3" name="Content Placeholder 2"/>
          <p:cNvSpPr>
            <a:spLocks noGrp="1"/>
          </p:cNvSpPr>
          <p:nvPr>
            <p:ph idx="1"/>
          </p:nvPr>
        </p:nvSpPr>
        <p:spPr>
          <a:xfrm>
            <a:off x="457200" y="1981199"/>
            <a:ext cx="8229600" cy="4038601"/>
          </a:xfrm>
        </p:spPr>
        <p:txBody>
          <a:bodyPr>
            <a:noAutofit/>
          </a:bodyPr>
          <a:lstStyle/>
          <a:p>
            <a:pPr algn="ctr">
              <a:buNone/>
            </a:pPr>
            <a:r>
              <a:rPr lang="en-US" sz="6600" b="1" dirty="0" smtClean="0">
                <a:solidFill>
                  <a:schemeClr val="bg1"/>
                </a:solidFill>
                <a:effectLst>
                  <a:outerShdw blurRad="38100" dist="38100" dir="2700000" algn="tl">
                    <a:srgbClr val="000000">
                      <a:alpha val="43137"/>
                    </a:srgbClr>
                  </a:outerShdw>
                </a:effectLst>
              </a:rPr>
              <a:t>Create </a:t>
            </a:r>
            <a:r>
              <a:rPr lang="en-US" sz="6600" b="1" dirty="0" smtClean="0">
                <a:solidFill>
                  <a:schemeClr val="bg1"/>
                </a:solidFill>
                <a:effectLst>
                  <a:outerShdw blurRad="38100" dist="38100" dir="2700000" algn="tl">
                    <a:srgbClr val="000000">
                      <a:alpha val="43137"/>
                    </a:srgbClr>
                  </a:outerShdw>
                </a:effectLst>
              </a:rPr>
              <a:t>a rocking movement between two or more body parts?</a:t>
            </a:r>
            <a:endParaRPr lang="en-US" sz="6600" b="1" dirty="0">
              <a:solidFill>
                <a:schemeClr val="bg1"/>
              </a:solidFill>
              <a:effectLst>
                <a:outerShdw blurRad="38100" dist="38100" dir="2700000" algn="tl">
                  <a:srgbClr val="000000">
                    <a:alpha val="43137"/>
                  </a:srgbClr>
                </a:outerShdw>
              </a:effectLs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Documents and Settings\Sharon.RHYTHMANDMOVESN\My Documents\Portola\Power Point\Clip Art\21062059.eps"/>
          <p:cNvPicPr>
            <a:picLocks noChangeAspect="1" noChangeArrowheads="1"/>
          </p:cNvPicPr>
          <p:nvPr/>
        </p:nvPicPr>
        <p:blipFill>
          <a:blip r:embed="rId3">
            <a:clrChange>
              <a:clrFrom>
                <a:srgbClr val="FDFDFD"/>
              </a:clrFrom>
              <a:clrTo>
                <a:srgbClr val="FDFDFD">
                  <a:alpha val="0"/>
                </a:srgbClr>
              </a:clrTo>
            </a:clrChange>
          </a:blip>
          <a:stretch>
            <a:fillRect/>
          </a:stretch>
        </p:blipFill>
        <p:spPr bwMode="auto">
          <a:xfrm>
            <a:off x="5181600" y="2590800"/>
            <a:ext cx="3962400" cy="3825240"/>
          </a:xfrm>
          <a:prstGeom prst="rect">
            <a:avLst/>
          </a:prstGeom>
          <a:noFill/>
        </p:spPr>
      </p:pic>
      <p:pic>
        <p:nvPicPr>
          <p:cNvPr id="2052" name="Picture 4" descr="C:\Documents and Settings\Sharon.RHYTHMANDMOVESN\My Documents\Portola\Power Point\Clip Art\20773410.eps"/>
          <p:cNvPicPr>
            <a:picLocks noChangeAspect="1" noChangeArrowheads="1"/>
          </p:cNvPicPr>
          <p:nvPr/>
        </p:nvPicPr>
        <p:blipFill>
          <a:blip r:embed="rId4">
            <a:clrChange>
              <a:clrFrom>
                <a:srgbClr val="FDFDFD"/>
              </a:clrFrom>
              <a:clrTo>
                <a:srgbClr val="FDFDFD">
                  <a:alpha val="0"/>
                </a:srgbClr>
              </a:clrTo>
            </a:clrChange>
          </a:blip>
          <a:stretch>
            <a:fillRect/>
          </a:stretch>
        </p:blipFill>
        <p:spPr bwMode="auto">
          <a:xfrm>
            <a:off x="2819400" y="1828800"/>
            <a:ext cx="2958925" cy="3864953"/>
          </a:xfrm>
          <a:prstGeom prst="rect">
            <a:avLst/>
          </a:prstGeom>
          <a:noFill/>
        </p:spPr>
      </p:pic>
      <p:sp>
        <p:nvSpPr>
          <p:cNvPr id="4" name="Rectangle 3"/>
          <p:cNvSpPr/>
          <p:nvPr/>
        </p:nvSpPr>
        <p:spPr>
          <a:xfrm>
            <a:off x="762000" y="0"/>
            <a:ext cx="7543800" cy="2400657"/>
          </a:xfrm>
          <a:prstGeom prst="rect">
            <a:avLst/>
          </a:prstGeom>
          <a:noFill/>
        </p:spPr>
        <p:txBody>
          <a:bodyPr wrap="square" lIns="91440" tIns="45720" rIns="91440" bIns="45720">
            <a:spAutoFit/>
          </a:bodyPr>
          <a:lstStyle/>
          <a:p>
            <a:pPr algn="ctr"/>
            <a:r>
              <a:rPr lang="en-US" sz="15000" b="1" dirty="0" smtClean="0">
                <a:ln w="19050">
                  <a:solidFill>
                    <a:schemeClr val="tx2">
                      <a:tint val="1000"/>
                    </a:schemeClr>
                  </a:solidFill>
                  <a:prstDash val="solid"/>
                </a:ln>
                <a:solidFill>
                  <a:schemeClr val="bg1"/>
                </a:solidFill>
                <a:effectLst>
                  <a:outerShdw blurRad="50000" dist="50800" dir="7500000" algn="tl">
                    <a:srgbClr val="000000">
                      <a:shade val="5000"/>
                      <a:alpha val="35000"/>
                    </a:srgbClr>
                  </a:outerShdw>
                </a:effectLst>
              </a:rPr>
              <a:t>STRETCH</a:t>
            </a:r>
            <a:endParaRPr lang="en-US" sz="15000" b="1" cap="none" spc="0" dirty="0">
              <a:ln w="19050">
                <a:solidFill>
                  <a:schemeClr val="tx2">
                    <a:tint val="1000"/>
                  </a:schemeClr>
                </a:solidFill>
                <a:prstDash val="solid"/>
              </a:ln>
              <a:solidFill>
                <a:schemeClr val="bg1"/>
              </a:solidFill>
              <a:effectLst>
                <a:outerShdw blurRad="50000" dist="50800" dir="7500000" algn="tl">
                  <a:srgbClr val="000000">
                    <a:shade val="5000"/>
                    <a:alpha val="35000"/>
                  </a:srgbClr>
                </a:outerShdw>
              </a:effectLst>
            </a:endParaRPr>
          </a:p>
        </p:txBody>
      </p:sp>
      <p:pic>
        <p:nvPicPr>
          <p:cNvPr id="2050" name="Picture 2" descr="C:\Documents and Settings\Sharon.RHYTHMANDMOVESN\My Documents\Portola\Power Point\Clip Art\22278839.eps"/>
          <p:cNvPicPr>
            <a:picLocks noChangeAspect="1" noChangeArrowheads="1"/>
          </p:cNvPicPr>
          <p:nvPr/>
        </p:nvPicPr>
        <p:blipFill>
          <a:blip r:embed="rId5"/>
          <a:srcRect/>
          <a:stretch>
            <a:fillRect/>
          </a:stretch>
        </p:blipFill>
        <p:spPr bwMode="auto">
          <a:xfrm>
            <a:off x="304800" y="3810000"/>
            <a:ext cx="4555744" cy="259539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additive="base">
                                        <p:cTn id="7" dur="500" fill="hold"/>
                                        <p:tgtEl>
                                          <p:spTgt spid="2052"/>
                                        </p:tgtEl>
                                        <p:attrNameLst>
                                          <p:attrName>ppt_x</p:attrName>
                                        </p:attrNameLst>
                                      </p:cBhvr>
                                      <p:tavLst>
                                        <p:tav tm="0">
                                          <p:val>
                                            <p:strVal val="#ppt_x"/>
                                          </p:val>
                                        </p:tav>
                                        <p:tav tm="100000">
                                          <p:val>
                                            <p:strVal val="#ppt_x"/>
                                          </p:val>
                                        </p:tav>
                                      </p:tavLst>
                                    </p:anim>
                                    <p:anim calcmode="lin" valueType="num">
                                      <p:cBhvr additive="base">
                                        <p:cTn id="8"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anim calcmode="lin" valueType="num">
                                      <p:cBhvr additive="base">
                                        <p:cTn id="19" dur="500" fill="hold"/>
                                        <p:tgtEl>
                                          <p:spTgt spid="2051"/>
                                        </p:tgtEl>
                                        <p:attrNameLst>
                                          <p:attrName>ppt_x</p:attrName>
                                        </p:attrNameLst>
                                      </p:cBhvr>
                                      <p:tavLst>
                                        <p:tav tm="0">
                                          <p:val>
                                            <p:strVal val="#ppt_x"/>
                                          </p:val>
                                        </p:tav>
                                        <p:tav tm="100000">
                                          <p:val>
                                            <p:strVal val="#ppt_x"/>
                                          </p:val>
                                        </p:tav>
                                      </p:tavLst>
                                    </p:anim>
                                    <p:anim calcmode="lin" valueType="num">
                                      <p:cBhvr additive="base">
                                        <p:cTn id="20"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15000" b="1" dirty="0" smtClean="0">
                <a:ln w="18415" cmpd="sng">
                  <a:solidFill>
                    <a:srgbClr val="FFFFFF"/>
                  </a:solidFill>
                  <a:prstDash val="solid"/>
                </a:ln>
                <a:solidFill>
                  <a:schemeClr val="bg1"/>
                </a:solidFill>
                <a:effectLst>
                  <a:outerShdw blurRad="50800" dist="38100" dir="18900000" algn="bl" rotWithShape="0">
                    <a:prstClr val="black">
                      <a:alpha val="40000"/>
                    </a:prstClr>
                  </a:outerShdw>
                </a:effectLst>
                <a:latin typeface="Bell MT" pitchFamily="18" charset="0"/>
              </a:rPr>
              <a:t>Closure</a:t>
            </a:r>
            <a:endParaRPr lang="en-US" sz="15000" b="1" dirty="0">
              <a:ln w="18415" cmpd="sng">
                <a:solidFill>
                  <a:srgbClr val="FFFFFF"/>
                </a:solidFill>
                <a:prstDash val="solid"/>
              </a:ln>
              <a:solidFill>
                <a:schemeClr val="bg1"/>
              </a:solidFill>
              <a:effectLst>
                <a:outerShdw blurRad="50800" dist="38100" dir="18900000" algn="bl" rotWithShape="0">
                  <a:prstClr val="black">
                    <a:alpha val="40000"/>
                  </a:prstClr>
                </a:outerShdw>
              </a:effectLst>
              <a:latin typeface="Bell MT" pitchFamily="18" charset="0"/>
            </a:endParaRPr>
          </a:p>
        </p:txBody>
      </p:sp>
      <p:sp>
        <p:nvSpPr>
          <p:cNvPr id="3" name="Content Placeholder 2"/>
          <p:cNvSpPr>
            <a:spLocks noGrp="1"/>
          </p:cNvSpPr>
          <p:nvPr>
            <p:ph idx="1"/>
          </p:nvPr>
        </p:nvSpPr>
        <p:spPr>
          <a:xfrm>
            <a:off x="457200" y="2286000"/>
            <a:ext cx="8229600" cy="4267200"/>
          </a:xfrm>
        </p:spPr>
        <p:txBody>
          <a:bodyPr>
            <a:normAutofit/>
          </a:bodyPr>
          <a:lstStyle/>
          <a:p>
            <a:pPr algn="ctr"/>
            <a:r>
              <a:rPr lang="en-US" sz="5700" b="1" cap="all" dirty="0" smtClean="0">
                <a:ln w="9000" cmpd="sng">
                  <a:solidFill>
                    <a:schemeClr val="accent4">
                      <a:shade val="50000"/>
                      <a:satMod val="120000"/>
                    </a:schemeClr>
                  </a:solidFill>
                  <a:prstDash val="solid"/>
                </a:ln>
                <a:solidFill>
                  <a:schemeClr val="bg1"/>
                </a:solidFill>
                <a:effectLst>
                  <a:outerShdw blurRad="38100" dist="38100" dir="2700000" algn="tl">
                    <a:srgbClr val="000000">
                      <a:alpha val="43137"/>
                    </a:srgbClr>
                  </a:outerShdw>
                  <a:reflection blurRad="12700" stA="28000" endPos="45000" dist="1000" dir="5400000" sy="-100000" algn="bl" rotWithShape="0"/>
                </a:effectLst>
              </a:rPr>
              <a:t>What body surfaces did you rock along today? </a:t>
            </a:r>
          </a:p>
          <a:p>
            <a:pPr algn="ctr"/>
            <a:r>
              <a:rPr lang="en-US" sz="5700" b="1" cap="all" dirty="0" smtClean="0">
                <a:ln w="9000" cmpd="sng">
                  <a:solidFill>
                    <a:schemeClr val="accent4">
                      <a:shade val="50000"/>
                      <a:satMod val="120000"/>
                    </a:schemeClr>
                  </a:solidFill>
                  <a:prstDash val="solid"/>
                </a:ln>
                <a:solidFill>
                  <a:schemeClr val="bg1"/>
                </a:solidFill>
                <a:effectLst>
                  <a:outerShdw blurRad="38100" dist="38100" dir="2700000" algn="tl">
                    <a:srgbClr val="000000">
                      <a:alpha val="43137"/>
                    </a:srgbClr>
                  </a:outerShdw>
                  <a:reflection blurRad="12700" stA="28000" endPos="45000" dist="1000" dir="5400000" sy="-100000" algn="bl" rotWithShape="0"/>
                </a:effectLst>
              </a:rPr>
              <a:t>What is rocking? </a:t>
            </a:r>
            <a:endParaRPr lang="en-US" sz="6600" b="1" cap="all" dirty="0" smtClean="0">
              <a:ln w="9000" cmpd="sng">
                <a:solidFill>
                  <a:schemeClr val="accent4">
                    <a:shade val="50000"/>
                    <a:satMod val="120000"/>
                  </a:schemeClr>
                </a:solidFill>
                <a:prstDash val="solid"/>
              </a:ln>
              <a:solidFill>
                <a:schemeClr val="bg1"/>
              </a:solidFill>
              <a:effectLst>
                <a:outerShdw blurRad="38100" dist="38100" dir="2700000" algn="tl">
                  <a:srgbClr val="000000">
                    <a:alpha val="43137"/>
                  </a:srgbClr>
                </a:outerShdw>
              </a:effectLst>
            </a:endParaRPr>
          </a:p>
          <a:p>
            <a:pPr algn="ctr">
              <a:buNone/>
            </a:pPr>
            <a:endParaRPr lang="en-US" sz="5700" b="1" cap="all" dirty="0" smtClean="0">
              <a:ln w="9000" cmpd="sng">
                <a:solidFill>
                  <a:schemeClr val="accent4">
                    <a:shade val="50000"/>
                    <a:satMod val="120000"/>
                  </a:schemeClr>
                </a:solidFill>
                <a:prstDash val="solid"/>
              </a:ln>
              <a:effectLst>
                <a:reflection blurRad="12700" stA="28000" endPos="45000" dist="1000" dir="5400000" sy="-100000" algn="bl" rotWithShape="0"/>
              </a:effectLst>
            </a:endParaRPr>
          </a:p>
          <a:p>
            <a:pPr algn="ctr">
              <a:buNone/>
            </a:pPr>
            <a:endParaRPr lang="en-US" sz="5700" b="1" cap="all" dirty="0" smtClean="0">
              <a:ln w="9000" cmpd="sng">
                <a:solidFill>
                  <a:schemeClr val="accent4">
                    <a:shade val="50000"/>
                    <a:satMod val="120000"/>
                  </a:schemeClr>
                </a:solidFill>
                <a:prstDash val="solid"/>
              </a:ln>
              <a:effectLst>
                <a:reflection blurRad="12700" stA="28000" endPos="45000" dist="1000" dir="5400000" sy="-100000" algn="bl" rotWithShape="0"/>
              </a:effectLst>
            </a:endParaRPr>
          </a:p>
          <a:p>
            <a:pPr algn="ctr">
              <a:buNone/>
            </a:pPr>
            <a:endPar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1429</TotalTime>
  <Words>1125</Words>
  <Application>Microsoft Office PowerPoint</Application>
  <PresentationFormat>On-screen Show (4:3)</PresentationFormat>
  <Paragraphs>162</Paragraphs>
  <Slides>50</Slides>
  <Notes>30</Notes>
  <HiddenSlides>0</HiddenSlides>
  <MMClips>3</MMClips>
  <ScaleCrop>false</ScaleCrop>
  <HeadingPairs>
    <vt:vector size="8" baseType="variant">
      <vt:variant>
        <vt:lpstr>Fonts Used</vt:lpstr>
      </vt:variant>
      <vt:variant>
        <vt:i4>3</vt:i4>
      </vt:variant>
      <vt:variant>
        <vt:lpstr>Theme</vt:lpstr>
      </vt:variant>
      <vt:variant>
        <vt:i4>3</vt:i4>
      </vt:variant>
      <vt:variant>
        <vt:lpstr>Embedded OLE Servers</vt:lpstr>
      </vt:variant>
      <vt:variant>
        <vt:i4>1</vt:i4>
      </vt:variant>
      <vt:variant>
        <vt:lpstr>Slide Titles</vt:lpstr>
      </vt:variant>
      <vt:variant>
        <vt:i4>50</vt:i4>
      </vt:variant>
    </vt:vector>
  </HeadingPairs>
  <TitlesOfParts>
    <vt:vector size="57" baseType="lpstr">
      <vt:lpstr>Arial</vt:lpstr>
      <vt:lpstr>Bell MT</vt:lpstr>
      <vt:lpstr>Calibri</vt:lpstr>
      <vt:lpstr>Office Theme</vt:lpstr>
      <vt:lpstr>1_Office Theme</vt:lpstr>
      <vt:lpstr>2_Office Theme</vt:lpstr>
      <vt:lpstr>Adobe Acrobat Document</vt:lpstr>
      <vt:lpstr>PowerPoint Presentation</vt:lpstr>
      <vt:lpstr>PowerPoint Presentation</vt:lpstr>
      <vt:lpstr>PowerPoint Presentation</vt:lpstr>
      <vt:lpstr>PowerPoint Presentation</vt:lpstr>
      <vt:lpstr>Balance on 1 part</vt:lpstr>
      <vt:lpstr>PowerPoint Presentation</vt:lpstr>
      <vt:lpstr>Balance on 3 parts</vt:lpstr>
      <vt:lpstr>PowerPoint Presentation</vt:lpstr>
      <vt:lpstr>Balance on 5 parts</vt:lpstr>
      <vt:lpstr>PowerPoint Presentation</vt:lpstr>
      <vt:lpstr>Balance on 2 parts</vt:lpstr>
      <vt:lpstr>PowerPoint Presentation</vt:lpstr>
      <vt:lpstr>Balance on 4 parts</vt:lpstr>
      <vt:lpstr>PowerPoint Presentation</vt:lpstr>
      <vt:lpstr>Balance on 1 part</vt:lpstr>
      <vt:lpstr>PowerPoint Presentation</vt:lpstr>
      <vt:lpstr>Balance on 3 parts</vt:lpstr>
      <vt:lpstr>PowerPoint Presentation</vt:lpstr>
      <vt:lpstr>Balance on 5 parts</vt:lpstr>
      <vt:lpstr>PowerPoint Presentation</vt:lpstr>
      <vt:lpstr>Balance on 2 parts</vt:lpstr>
      <vt:lpstr>PowerPoint Presentation</vt:lpstr>
      <vt:lpstr>Balance on 4 parts</vt:lpstr>
      <vt:lpstr>PowerPoint Presentation</vt:lpstr>
      <vt:lpstr>Balance on 3 parts</vt:lpstr>
      <vt:lpstr>PowerPoint Presentation</vt:lpstr>
      <vt:lpstr>Balance on 2 parts</vt:lpstr>
      <vt:lpstr>FRONT</vt:lpstr>
      <vt:lpstr>BACK</vt:lpstr>
      <vt:lpstr>SIDE</vt:lpstr>
      <vt:lpstr>Weight Transference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Rocking - Back Surface</vt:lpstr>
      <vt:lpstr>PowerPoint Presentation</vt:lpstr>
      <vt:lpstr>PowerPoint Presentation</vt:lpstr>
      <vt:lpstr>Rocking - Front Surface</vt:lpstr>
      <vt:lpstr>PowerPoint Presentation</vt:lpstr>
      <vt:lpstr>PowerPoint Presentation</vt:lpstr>
      <vt:lpstr>Rocking Sequence</vt:lpstr>
      <vt:lpstr>Rocking Sequence</vt:lpstr>
      <vt:lpstr>Rocking Sequence</vt:lpstr>
      <vt:lpstr>Rocking</vt:lpstr>
      <vt:lpstr>PowerPoint Presentation</vt:lpstr>
      <vt:lpstr>Closure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Physical Education</dc:title>
  <dc:creator>sharon</dc:creator>
  <cp:lastModifiedBy>Sharon Boggs</cp:lastModifiedBy>
  <cp:revision>145</cp:revision>
  <dcterms:created xsi:type="dcterms:W3CDTF">2007-08-30T03:40:41Z</dcterms:created>
  <dcterms:modified xsi:type="dcterms:W3CDTF">2016-01-25T23:32:40Z</dcterms:modified>
</cp:coreProperties>
</file>